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97" r:id="rId3"/>
    <p:sldId id="299" r:id="rId4"/>
    <p:sldId id="300" r:id="rId5"/>
    <p:sldId id="301" r:id="rId6"/>
    <p:sldId id="298" r:id="rId7"/>
    <p:sldId id="304" r:id="rId8"/>
    <p:sldId id="306" r:id="rId9"/>
    <p:sldId id="305" r:id="rId10"/>
    <p:sldId id="307" r:id="rId11"/>
    <p:sldId id="303" r:id="rId12"/>
    <p:sldId id="302" r:id="rId13"/>
  </p:sldIdLst>
  <p:sldSz cx="9144000" cy="5143500" type="screen16x9"/>
  <p:notesSz cx="6858000" cy="9144000"/>
  <p:embeddedFontLst>
    <p:embeddedFont>
      <p:font typeface="Black Han Sans" panose="020B0604020202020204" charset="-127"/>
      <p:regular r:id="rId15"/>
    </p:embeddedFont>
    <p:embeddedFont>
      <p:font typeface="Anaheim" panose="020B0604020202020204" charset="0"/>
      <p:regular r:id="rId16"/>
      <p:bold r:id="rId17"/>
    </p:embeddedFont>
    <p:embeddedFont>
      <p:font typeface="Bebas Neue" panose="020B0606020202050201" pitchFamily="34" charset="0"/>
      <p:regular r:id="rId18"/>
    </p:embeddedFont>
    <p:embeddedFont>
      <p:font typeface="Nunito Light" pitchFamily="2" charset="0"/>
      <p:regular r:id="rId19"/>
      <p: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D10112-6FA8-4319-A093-25B34F904A9B}" v="162" dt="2024-12-12T03:57:13.289"/>
  </p1510:revLst>
</p1510:revInfo>
</file>

<file path=ppt/tableStyles.xml><?xml version="1.0" encoding="utf-8"?>
<a:tblStyleLst xmlns:a="http://schemas.openxmlformats.org/drawingml/2006/main" def="{3D865442-C873-4733-907C-89DA5D886E30}">
  <a:tblStyle styleId="{3D865442-C873-4733-907C-89DA5D886E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DEDFA68-6722-403D-8338-107FF03140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43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>
          <a:extLst>
            <a:ext uri="{FF2B5EF4-FFF2-40B4-BE49-F238E27FC236}">
              <a16:creationId xmlns:a16="http://schemas.microsoft.com/office/drawing/2014/main" id="{EB4C8595-43C3-1917-8735-4B15BDCD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84d99d1a72_0_242:notes">
            <a:extLst>
              <a:ext uri="{FF2B5EF4-FFF2-40B4-BE49-F238E27FC236}">
                <a16:creationId xmlns:a16="http://schemas.microsoft.com/office/drawing/2014/main" id="{EB350A47-0BED-C851-4BB5-E3F64916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84d99d1a72_0_242:notes">
            <a:extLst>
              <a:ext uri="{FF2B5EF4-FFF2-40B4-BE49-F238E27FC236}">
                <a16:creationId xmlns:a16="http://schemas.microsoft.com/office/drawing/2014/main" id="{CFBC2529-D984-3BA4-E5F7-8A9D26DB15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18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>
          <a:extLst>
            <a:ext uri="{FF2B5EF4-FFF2-40B4-BE49-F238E27FC236}">
              <a16:creationId xmlns:a16="http://schemas.microsoft.com/office/drawing/2014/main" id="{EE21EF89-75CD-2B5F-5B95-66C586BEC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4dda1946d_4_2758:notes">
            <a:extLst>
              <a:ext uri="{FF2B5EF4-FFF2-40B4-BE49-F238E27FC236}">
                <a16:creationId xmlns:a16="http://schemas.microsoft.com/office/drawing/2014/main" id="{D08F3565-06C4-2824-06A7-CCEB4EEABF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4dda1946d_4_2758:notes">
            <a:extLst>
              <a:ext uri="{FF2B5EF4-FFF2-40B4-BE49-F238E27FC236}">
                <a16:creationId xmlns:a16="http://schemas.microsoft.com/office/drawing/2014/main" id="{C3B45BE3-D2EC-A40A-D551-25C9FDD8F2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092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9">
          <a:extLst>
            <a:ext uri="{FF2B5EF4-FFF2-40B4-BE49-F238E27FC236}">
              <a16:creationId xmlns:a16="http://schemas.microsoft.com/office/drawing/2014/main" id="{EDC80316-5C25-08E7-8059-B39309F84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d44c0c1fca_0_138:notes">
            <a:extLst>
              <a:ext uri="{FF2B5EF4-FFF2-40B4-BE49-F238E27FC236}">
                <a16:creationId xmlns:a16="http://schemas.microsoft.com/office/drawing/2014/main" id="{C0E94482-5B19-5BCC-CAA4-6DE49E96A1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d44c0c1fca_0_138:notes">
            <a:extLst>
              <a:ext uri="{FF2B5EF4-FFF2-40B4-BE49-F238E27FC236}">
                <a16:creationId xmlns:a16="http://schemas.microsoft.com/office/drawing/2014/main" id="{4E14A1EE-1F34-DC13-AEE4-B0AF086A8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89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F5E2D180-B4C2-138B-E700-F5A46158A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4dda1946d_6_322:notes">
            <a:extLst>
              <a:ext uri="{FF2B5EF4-FFF2-40B4-BE49-F238E27FC236}">
                <a16:creationId xmlns:a16="http://schemas.microsoft.com/office/drawing/2014/main" id="{729EC57F-DBB4-5D7C-674C-6860E1FC4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4dda1946d_6_322:notes">
            <a:extLst>
              <a:ext uri="{FF2B5EF4-FFF2-40B4-BE49-F238E27FC236}">
                <a16:creationId xmlns:a16="http://schemas.microsoft.com/office/drawing/2014/main" id="{ADE5E3ED-133E-6942-650F-5B5C52531D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881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>
          <a:extLst>
            <a:ext uri="{FF2B5EF4-FFF2-40B4-BE49-F238E27FC236}">
              <a16:creationId xmlns:a16="http://schemas.microsoft.com/office/drawing/2014/main" id="{88891261-80B5-F6B5-DC2F-CB2F1E99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431007ba2_0_215:notes">
            <a:extLst>
              <a:ext uri="{FF2B5EF4-FFF2-40B4-BE49-F238E27FC236}">
                <a16:creationId xmlns:a16="http://schemas.microsoft.com/office/drawing/2014/main" id="{FCE9EC5C-DFF5-A9AD-B876-382B5E0676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431007ba2_0_215:notes">
            <a:extLst>
              <a:ext uri="{FF2B5EF4-FFF2-40B4-BE49-F238E27FC236}">
                <a16:creationId xmlns:a16="http://schemas.microsoft.com/office/drawing/2014/main" id="{B656135A-07CF-1140-116A-FACAE1A35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64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>
          <a:extLst>
            <a:ext uri="{FF2B5EF4-FFF2-40B4-BE49-F238E27FC236}">
              <a16:creationId xmlns:a16="http://schemas.microsoft.com/office/drawing/2014/main" id="{B54659D8-4CA7-8F96-8C14-C849C4373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>
            <a:extLst>
              <a:ext uri="{FF2B5EF4-FFF2-40B4-BE49-F238E27FC236}">
                <a16:creationId xmlns:a16="http://schemas.microsoft.com/office/drawing/2014/main" id="{A44F8962-D5DE-C60E-18C8-FD3C3611CA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>
            <a:extLst>
              <a:ext uri="{FF2B5EF4-FFF2-40B4-BE49-F238E27FC236}">
                <a16:creationId xmlns:a16="http://schemas.microsoft.com/office/drawing/2014/main" id="{76A85390-2FD9-83FC-1808-AF48C2EB47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6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>
          <a:extLst>
            <a:ext uri="{FF2B5EF4-FFF2-40B4-BE49-F238E27FC236}">
              <a16:creationId xmlns:a16="http://schemas.microsoft.com/office/drawing/2014/main" id="{5F02A031-6DAB-2692-EDD3-7D2540FBD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4dda1946d_6_332:notes">
            <a:extLst>
              <a:ext uri="{FF2B5EF4-FFF2-40B4-BE49-F238E27FC236}">
                <a16:creationId xmlns:a16="http://schemas.microsoft.com/office/drawing/2014/main" id="{6930819C-06CD-C3DC-F546-37280ECC1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4dda1946d_6_332:notes">
            <a:extLst>
              <a:ext uri="{FF2B5EF4-FFF2-40B4-BE49-F238E27FC236}">
                <a16:creationId xmlns:a16="http://schemas.microsoft.com/office/drawing/2014/main" id="{25ABCA06-ECA6-1985-7D7D-24455C13A4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562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>
          <a:extLst>
            <a:ext uri="{FF2B5EF4-FFF2-40B4-BE49-F238E27FC236}">
              <a16:creationId xmlns:a16="http://schemas.microsoft.com/office/drawing/2014/main" id="{1DE4779B-8214-D566-E27D-517E6F1BF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84d99d1a72_0_526:notes">
            <a:extLst>
              <a:ext uri="{FF2B5EF4-FFF2-40B4-BE49-F238E27FC236}">
                <a16:creationId xmlns:a16="http://schemas.microsoft.com/office/drawing/2014/main" id="{C6897A9D-FFE7-4E2A-605E-3F28DC5F2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184d99d1a72_0_526:notes">
            <a:extLst>
              <a:ext uri="{FF2B5EF4-FFF2-40B4-BE49-F238E27FC236}">
                <a16:creationId xmlns:a16="http://schemas.microsoft.com/office/drawing/2014/main" id="{9F50C0DB-7AC3-DA1C-9830-F1ECE7B5F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69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>
          <a:extLst>
            <a:ext uri="{FF2B5EF4-FFF2-40B4-BE49-F238E27FC236}">
              <a16:creationId xmlns:a16="http://schemas.microsoft.com/office/drawing/2014/main" id="{974999AE-3E05-CEA0-E739-B84DCB52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72b1845856_1_191:notes">
            <a:extLst>
              <a:ext uri="{FF2B5EF4-FFF2-40B4-BE49-F238E27FC236}">
                <a16:creationId xmlns:a16="http://schemas.microsoft.com/office/drawing/2014/main" id="{66621787-1F2F-AA5C-C26B-EC084819D2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172b1845856_1_191:notes">
            <a:extLst>
              <a:ext uri="{FF2B5EF4-FFF2-40B4-BE49-F238E27FC236}">
                <a16:creationId xmlns:a16="http://schemas.microsoft.com/office/drawing/2014/main" id="{AE703C7C-D4C5-8837-5B81-110B432ED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67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>
          <a:extLst>
            <a:ext uri="{FF2B5EF4-FFF2-40B4-BE49-F238E27FC236}">
              <a16:creationId xmlns:a16="http://schemas.microsoft.com/office/drawing/2014/main" id="{7BF24AE6-925A-A55E-18A6-E1057EC5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72b1845856_1_191:notes">
            <a:extLst>
              <a:ext uri="{FF2B5EF4-FFF2-40B4-BE49-F238E27FC236}">
                <a16:creationId xmlns:a16="http://schemas.microsoft.com/office/drawing/2014/main" id="{A68A9B22-A484-975C-A30F-D3440985C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172b1845856_1_191:notes">
            <a:extLst>
              <a:ext uri="{FF2B5EF4-FFF2-40B4-BE49-F238E27FC236}">
                <a16:creationId xmlns:a16="http://schemas.microsoft.com/office/drawing/2014/main" id="{24FDA15B-B26A-52DC-366B-FDE9476D7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957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>
          <a:extLst>
            <a:ext uri="{FF2B5EF4-FFF2-40B4-BE49-F238E27FC236}">
              <a16:creationId xmlns:a16="http://schemas.microsoft.com/office/drawing/2014/main" id="{6740E27A-2F3B-7852-F636-2D337BFC3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84d99d1a72_0_242:notes">
            <a:extLst>
              <a:ext uri="{FF2B5EF4-FFF2-40B4-BE49-F238E27FC236}">
                <a16:creationId xmlns:a16="http://schemas.microsoft.com/office/drawing/2014/main" id="{14D63418-4365-88D3-F121-5C2EE2E79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84d99d1a72_0_242:notes">
            <a:extLst>
              <a:ext uri="{FF2B5EF4-FFF2-40B4-BE49-F238E27FC236}">
                <a16:creationId xmlns:a16="http://schemas.microsoft.com/office/drawing/2014/main" id="{39F47E0E-7196-AC97-FE86-2A9AA3DDA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7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84" y="340797"/>
            <a:ext cx="8923262" cy="3095488"/>
            <a:chOff x="546926" y="3123628"/>
            <a:chExt cx="2075322" cy="719931"/>
          </a:xfrm>
        </p:grpSpPr>
        <p:sp>
          <p:nvSpPr>
            <p:cNvPr id="10" name="Google Shape;10;p2"/>
            <p:cNvSpPr/>
            <p:nvPr/>
          </p:nvSpPr>
          <p:spPr>
            <a:xfrm>
              <a:off x="777771" y="3123628"/>
              <a:ext cx="150050" cy="36000"/>
            </a:xfrm>
            <a:custGeom>
              <a:avLst/>
              <a:gdLst/>
              <a:ahLst/>
              <a:cxnLst/>
              <a:rect l="l" t="t" r="r" b="b"/>
              <a:pathLst>
                <a:path w="6002" h="1440" extrusionOk="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6926" y="3560309"/>
              <a:ext cx="148975" cy="35450"/>
            </a:xfrm>
            <a:custGeom>
              <a:avLst/>
              <a:gdLst/>
              <a:ahLst/>
              <a:cxnLst/>
              <a:rect l="l" t="t" r="r" b="b"/>
              <a:pathLst>
                <a:path w="5959" h="1418" extrusionOk="0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78848" y="3195622"/>
              <a:ext cx="243400" cy="58050"/>
            </a:xfrm>
            <a:custGeom>
              <a:avLst/>
              <a:gdLst/>
              <a:ahLst/>
              <a:cxnLst/>
              <a:rect l="l" t="t" r="r" b="b"/>
              <a:pathLst>
                <a:path w="9736" h="2322" extrusionOk="0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60039" y="3809260"/>
              <a:ext cx="142350" cy="34300"/>
            </a:xfrm>
            <a:custGeom>
              <a:avLst/>
              <a:gdLst/>
              <a:ahLst/>
              <a:cxnLst/>
              <a:rect l="l" t="t" r="r" b="b"/>
              <a:pathLst>
                <a:path w="5694" h="1372" extrusionOk="0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4190050"/>
            <a:ext cx="9144064" cy="953462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72800" y="238020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73025" y="4519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33400" y="-46775"/>
            <a:ext cx="378348" cy="5229346"/>
          </a:xfrm>
          <a:custGeom>
            <a:avLst/>
            <a:gdLst/>
            <a:ahLst/>
            <a:cxnLst/>
            <a:rect l="l" t="t" r="r" b="b"/>
            <a:pathLst>
              <a:path w="5911" h="47821" extrusionOk="0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735728" y="-46767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000382" y="156315"/>
            <a:ext cx="1232346" cy="295650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4146988" y="46325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844500" y="2302950"/>
            <a:ext cx="59484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844500" y="599625"/>
            <a:ext cx="59484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512340" y="3044211"/>
            <a:ext cx="1133103" cy="1456552"/>
            <a:chOff x="1307321" y="654999"/>
            <a:chExt cx="1131632" cy="1454661"/>
          </a:xfrm>
        </p:grpSpPr>
        <p:sp>
          <p:nvSpPr>
            <p:cNvPr id="25" name="Google Shape;25;p2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2923624" y="3089993"/>
            <a:ext cx="900971" cy="1488281"/>
            <a:chOff x="267900" y="392875"/>
            <a:chExt cx="1039422" cy="1716785"/>
          </a:xfrm>
        </p:grpSpPr>
        <p:sp>
          <p:nvSpPr>
            <p:cNvPr id="28" name="Google Shape;28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flipH="1">
            <a:off x="7906774" y="3089993"/>
            <a:ext cx="900971" cy="1488281"/>
            <a:chOff x="267900" y="392875"/>
            <a:chExt cx="1039422" cy="1716785"/>
          </a:xfrm>
        </p:grpSpPr>
        <p:sp>
          <p:nvSpPr>
            <p:cNvPr id="31" name="Google Shape;31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/>
          <p:nvPr/>
        </p:nvSpPr>
        <p:spPr>
          <a:xfrm>
            <a:off x="-349600" y="1293524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"/>
          </p:nvPr>
        </p:nvSpPr>
        <p:spPr>
          <a:xfrm>
            <a:off x="948575" y="370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2"/>
          </p:nvPr>
        </p:nvSpPr>
        <p:spPr>
          <a:xfrm>
            <a:off x="3419250" y="370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3"/>
          </p:nvPr>
        </p:nvSpPr>
        <p:spPr>
          <a:xfrm>
            <a:off x="5889925" y="370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4"/>
          </p:nvPr>
        </p:nvSpPr>
        <p:spPr>
          <a:xfrm>
            <a:off x="948575" y="2190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5"/>
          </p:nvPr>
        </p:nvSpPr>
        <p:spPr>
          <a:xfrm>
            <a:off x="3419250" y="2190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6"/>
          </p:nvPr>
        </p:nvSpPr>
        <p:spPr>
          <a:xfrm>
            <a:off x="5889925" y="2190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-10612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 flipH="1">
            <a:off x="-2020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/>
          <p:nvPr/>
        </p:nvSpPr>
        <p:spPr>
          <a:xfrm>
            <a:off x="-1096887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3"/>
          <p:cNvGrpSpPr/>
          <p:nvPr/>
        </p:nvGrpSpPr>
        <p:grpSpPr>
          <a:xfrm flipH="1">
            <a:off x="-1340160" y="3843765"/>
            <a:ext cx="3284189" cy="1168269"/>
            <a:chOff x="2536050" y="2210275"/>
            <a:chExt cx="5672175" cy="2017737"/>
          </a:xfrm>
        </p:grpSpPr>
        <p:sp>
          <p:nvSpPr>
            <p:cNvPr id="226" name="Google Shape;226;p13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13"/>
          <p:cNvSpPr/>
          <p:nvPr/>
        </p:nvSpPr>
        <p:spPr>
          <a:xfrm>
            <a:off x="5704550" y="1332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3"/>
          <p:cNvSpPr/>
          <p:nvPr/>
        </p:nvSpPr>
        <p:spPr>
          <a:xfrm>
            <a:off x="8804551" y="465768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3"/>
          <p:cNvSpPr/>
          <p:nvPr/>
        </p:nvSpPr>
        <p:spPr>
          <a:xfrm>
            <a:off x="877547" y="335197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8195431" y="195423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7943863" y="4450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8100963" y="23651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1733975" y="1397550"/>
            <a:ext cx="734700" cy="640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8" hasCustomPrompt="1"/>
          </p:nvPr>
        </p:nvSpPr>
        <p:spPr>
          <a:xfrm>
            <a:off x="1733975" y="2909925"/>
            <a:ext cx="734700" cy="640200"/>
          </a:xfrm>
          <a:prstGeom prst="rect">
            <a:avLst/>
          </a:prstGeom>
          <a:solidFill>
            <a:schemeClr val="accent6"/>
          </a:solidFill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50" y="1397550"/>
            <a:ext cx="734700" cy="640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50" y="2909925"/>
            <a:ext cx="734700" cy="640200"/>
          </a:xfrm>
          <a:prstGeom prst="rect">
            <a:avLst/>
          </a:prstGeom>
          <a:solidFill>
            <a:schemeClr val="accent6"/>
          </a:solidFill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675325" y="1397550"/>
            <a:ext cx="734700" cy="640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5" hasCustomPrompt="1"/>
          </p:nvPr>
        </p:nvSpPr>
        <p:spPr>
          <a:xfrm>
            <a:off x="6675325" y="2909925"/>
            <a:ext cx="734700" cy="640200"/>
          </a:xfrm>
          <a:prstGeom prst="rect">
            <a:avLst/>
          </a:prstGeom>
          <a:solidFill>
            <a:schemeClr val="accent6"/>
          </a:solidFill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>
            <a:off x="2374913" y="2699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13"/>
          <p:cNvGrpSpPr/>
          <p:nvPr/>
        </p:nvGrpSpPr>
        <p:grpSpPr>
          <a:xfrm>
            <a:off x="7606691" y="3727763"/>
            <a:ext cx="889237" cy="1143073"/>
            <a:chOff x="1307321" y="654999"/>
            <a:chExt cx="1131632" cy="1454661"/>
          </a:xfrm>
        </p:grpSpPr>
        <p:sp>
          <p:nvSpPr>
            <p:cNvPr id="261" name="Google Shape;261;p13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2903419" y="3476387"/>
            <a:ext cx="841828" cy="1390596"/>
            <a:chOff x="267900" y="392875"/>
            <a:chExt cx="1039422" cy="1716785"/>
          </a:xfrm>
        </p:grpSpPr>
        <p:sp>
          <p:nvSpPr>
            <p:cNvPr id="264" name="Google Shape;264;p1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3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184102" y="287102"/>
            <a:ext cx="1046554" cy="251064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8284112" y="1216002"/>
            <a:ext cx="1035824" cy="249574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"/>
          <p:cNvSpPr/>
          <p:nvPr/>
        </p:nvSpPr>
        <p:spPr>
          <a:xfrm>
            <a:off x="-10612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 flipH="1">
            <a:off x="861045" y="3609489"/>
            <a:ext cx="991649" cy="1274574"/>
            <a:chOff x="1307321" y="654999"/>
            <a:chExt cx="1131632" cy="1454661"/>
          </a:xfrm>
        </p:grpSpPr>
        <p:sp>
          <p:nvSpPr>
            <p:cNvPr id="273" name="Google Shape;273;p1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4"/>
          <p:cNvSpPr/>
          <p:nvPr/>
        </p:nvSpPr>
        <p:spPr>
          <a:xfrm>
            <a:off x="5676888" y="1298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"/>
          <p:cNvSpPr/>
          <p:nvPr/>
        </p:nvSpPr>
        <p:spPr>
          <a:xfrm>
            <a:off x="-430600" y="1640224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"/>
          <p:cNvSpPr/>
          <p:nvPr/>
        </p:nvSpPr>
        <p:spPr>
          <a:xfrm flipH="1">
            <a:off x="-2020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4"/>
          <p:cNvSpPr/>
          <p:nvPr/>
        </p:nvSpPr>
        <p:spPr>
          <a:xfrm>
            <a:off x="7767588" y="4892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8109046" y="239698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4314950" y="14655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314950" y="2038275"/>
            <a:ext cx="3233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2600997" y="1485447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body" idx="1"/>
          </p:nvPr>
        </p:nvSpPr>
        <p:spPr>
          <a:xfrm>
            <a:off x="720000" y="949874"/>
            <a:ext cx="77040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-68125" y="109075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"/>
          <p:cNvSpPr/>
          <p:nvPr/>
        </p:nvSpPr>
        <p:spPr>
          <a:xfrm flipH="1">
            <a:off x="6571592" y="1849552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"/>
          <p:cNvSpPr/>
          <p:nvPr/>
        </p:nvSpPr>
        <p:spPr>
          <a:xfrm flipH="1"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-78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7357675" y="82050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3425925" y="-3035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8735925" y="75550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15"/>
          <p:cNvGrpSpPr/>
          <p:nvPr/>
        </p:nvGrpSpPr>
        <p:grpSpPr>
          <a:xfrm>
            <a:off x="7464034" y="3703121"/>
            <a:ext cx="959964" cy="1233989"/>
            <a:chOff x="1307321" y="654999"/>
            <a:chExt cx="1131632" cy="1454661"/>
          </a:xfrm>
        </p:grpSpPr>
        <p:sp>
          <p:nvSpPr>
            <p:cNvPr id="296" name="Google Shape;296;p15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15"/>
          <p:cNvSpPr/>
          <p:nvPr/>
        </p:nvSpPr>
        <p:spPr>
          <a:xfrm>
            <a:off x="-1938112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 flipH="1">
            <a:off x="-2102160" y="3843765"/>
            <a:ext cx="3284189" cy="1168269"/>
            <a:chOff x="2536050" y="2210275"/>
            <a:chExt cx="5672175" cy="2017737"/>
          </a:xfrm>
        </p:grpSpPr>
        <p:sp>
          <p:nvSpPr>
            <p:cNvPr id="300" name="Google Shape;300;p15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5"/>
          <p:cNvSpPr/>
          <p:nvPr/>
        </p:nvSpPr>
        <p:spPr>
          <a:xfrm>
            <a:off x="8430775" y="10177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5"/>
          <p:cNvSpPr/>
          <p:nvPr/>
        </p:nvSpPr>
        <p:spPr>
          <a:xfrm>
            <a:off x="8734513" y="1246999"/>
            <a:ext cx="270756" cy="26731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5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/>
          <p:nvPr/>
        </p:nvSpPr>
        <p:spPr>
          <a:xfrm>
            <a:off x="-33675" y="8888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0"/>
          <p:cNvSpPr/>
          <p:nvPr/>
        </p:nvSpPr>
        <p:spPr>
          <a:xfrm flipH="1">
            <a:off x="1352417" y="90427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0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0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0"/>
          <p:cNvSpPr/>
          <p:nvPr/>
        </p:nvSpPr>
        <p:spPr>
          <a:xfrm>
            <a:off x="8387725" y="31767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0"/>
          <p:cNvSpPr/>
          <p:nvPr/>
        </p:nvSpPr>
        <p:spPr>
          <a:xfrm>
            <a:off x="6704575" y="189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0"/>
          <p:cNvSpPr/>
          <p:nvPr/>
        </p:nvSpPr>
        <p:spPr>
          <a:xfrm>
            <a:off x="8103200" y="17357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20"/>
          <p:cNvGrpSpPr/>
          <p:nvPr/>
        </p:nvGrpSpPr>
        <p:grpSpPr>
          <a:xfrm flipH="1">
            <a:off x="7699137" y="3553303"/>
            <a:ext cx="1003192" cy="1289557"/>
            <a:chOff x="1307321" y="654999"/>
            <a:chExt cx="1131632" cy="1454661"/>
          </a:xfrm>
        </p:grpSpPr>
        <p:sp>
          <p:nvSpPr>
            <p:cNvPr id="508" name="Google Shape;508;p20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20"/>
          <p:cNvSpPr/>
          <p:nvPr/>
        </p:nvSpPr>
        <p:spPr>
          <a:xfrm>
            <a:off x="-1938112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20"/>
          <p:cNvGrpSpPr/>
          <p:nvPr/>
        </p:nvGrpSpPr>
        <p:grpSpPr>
          <a:xfrm flipH="1">
            <a:off x="-2102160" y="3843765"/>
            <a:ext cx="3284189" cy="1168269"/>
            <a:chOff x="2536050" y="2210275"/>
            <a:chExt cx="5672175" cy="2017737"/>
          </a:xfrm>
        </p:grpSpPr>
        <p:sp>
          <p:nvSpPr>
            <p:cNvPr id="512" name="Google Shape;512;p20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20"/>
          <p:cNvSpPr/>
          <p:nvPr/>
        </p:nvSpPr>
        <p:spPr>
          <a:xfrm>
            <a:off x="881650" y="3577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0"/>
          <p:cNvSpPr/>
          <p:nvPr/>
        </p:nvSpPr>
        <p:spPr>
          <a:xfrm>
            <a:off x="573613" y="21825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0"/>
          <p:cNvSpPr/>
          <p:nvPr/>
        </p:nvSpPr>
        <p:spPr>
          <a:xfrm rot="10800000" flipH="1">
            <a:off x="8702325" y="12310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0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1"/>
          <p:cNvSpPr/>
          <p:nvPr/>
        </p:nvSpPr>
        <p:spPr>
          <a:xfrm flipH="1">
            <a:off x="-407583" y="1045002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1"/>
          <p:cNvSpPr/>
          <p:nvPr/>
        </p:nvSpPr>
        <p:spPr>
          <a:xfrm flipH="1"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1"/>
          <p:cNvSpPr/>
          <p:nvPr/>
        </p:nvSpPr>
        <p:spPr>
          <a:xfrm>
            <a:off x="-78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1"/>
          <p:cNvSpPr/>
          <p:nvPr/>
        </p:nvSpPr>
        <p:spPr>
          <a:xfrm>
            <a:off x="8424000" y="1542950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1"/>
          <p:cNvSpPr/>
          <p:nvPr/>
        </p:nvSpPr>
        <p:spPr>
          <a:xfrm>
            <a:off x="1810225" y="14960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1"/>
          <p:cNvSpPr/>
          <p:nvPr/>
        </p:nvSpPr>
        <p:spPr>
          <a:xfrm>
            <a:off x="7303800" y="124662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21"/>
          <p:cNvGrpSpPr/>
          <p:nvPr/>
        </p:nvGrpSpPr>
        <p:grpSpPr>
          <a:xfrm>
            <a:off x="2868806" y="3526377"/>
            <a:ext cx="1068148" cy="1373055"/>
            <a:chOff x="1307321" y="654999"/>
            <a:chExt cx="1131632" cy="1454661"/>
          </a:xfrm>
        </p:grpSpPr>
        <p:sp>
          <p:nvSpPr>
            <p:cNvPr id="546" name="Google Shape;546;p21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21"/>
          <p:cNvSpPr/>
          <p:nvPr/>
        </p:nvSpPr>
        <p:spPr>
          <a:xfrm>
            <a:off x="948500" y="184330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1"/>
          <p:cNvSpPr/>
          <p:nvPr/>
        </p:nvSpPr>
        <p:spPr>
          <a:xfrm>
            <a:off x="8014638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21"/>
          <p:cNvGrpSpPr/>
          <p:nvPr/>
        </p:nvGrpSpPr>
        <p:grpSpPr>
          <a:xfrm>
            <a:off x="7871553" y="3836915"/>
            <a:ext cx="3284189" cy="1168269"/>
            <a:chOff x="2536050" y="2210275"/>
            <a:chExt cx="5672175" cy="2017737"/>
          </a:xfrm>
        </p:grpSpPr>
        <p:sp>
          <p:nvSpPr>
            <p:cNvPr id="551" name="Google Shape;551;p21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21"/>
          <p:cNvSpPr/>
          <p:nvPr/>
        </p:nvSpPr>
        <p:spPr>
          <a:xfrm>
            <a:off x="542700" y="3166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234663" y="17720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1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1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/>
          <p:nvPr/>
        </p:nvSpPr>
        <p:spPr>
          <a:xfrm flipH="1">
            <a:off x="-155633" y="233252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4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4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4"/>
          <p:cNvSpPr/>
          <p:nvPr/>
        </p:nvSpPr>
        <p:spPr>
          <a:xfrm>
            <a:off x="8340600" y="145542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4"/>
          <p:cNvSpPr/>
          <p:nvPr/>
        </p:nvSpPr>
        <p:spPr>
          <a:xfrm>
            <a:off x="7202800" y="189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4"/>
          <p:cNvSpPr/>
          <p:nvPr/>
        </p:nvSpPr>
        <p:spPr>
          <a:xfrm flipH="1">
            <a:off x="558000" y="990602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4"/>
          <p:cNvSpPr/>
          <p:nvPr/>
        </p:nvSpPr>
        <p:spPr>
          <a:xfrm flipH="1">
            <a:off x="2167050" y="189977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4"/>
          <p:cNvGrpSpPr/>
          <p:nvPr/>
        </p:nvGrpSpPr>
        <p:grpSpPr>
          <a:xfrm>
            <a:off x="7562546" y="3438014"/>
            <a:ext cx="1056266" cy="1357781"/>
            <a:chOff x="1307321" y="654999"/>
            <a:chExt cx="1131632" cy="1454661"/>
          </a:xfrm>
        </p:grpSpPr>
        <p:sp>
          <p:nvSpPr>
            <p:cNvPr id="641" name="Google Shape;641;p2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24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4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"/>
          <p:cNvSpPr/>
          <p:nvPr/>
        </p:nvSpPr>
        <p:spPr>
          <a:xfrm>
            <a:off x="8242400" y="352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5"/>
          <p:cNvSpPr/>
          <p:nvPr/>
        </p:nvSpPr>
        <p:spPr>
          <a:xfrm flipH="1">
            <a:off x="-629758" y="1422027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5"/>
          <p:cNvSpPr/>
          <p:nvPr/>
        </p:nvSpPr>
        <p:spPr>
          <a:xfrm flipH="1"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-78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5"/>
          <p:cNvSpPr/>
          <p:nvPr/>
        </p:nvSpPr>
        <p:spPr>
          <a:xfrm flipH="1">
            <a:off x="8215300" y="133727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5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385650" y="19672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6940825" y="98580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5"/>
          <p:cNvGrpSpPr/>
          <p:nvPr/>
        </p:nvGrpSpPr>
        <p:grpSpPr>
          <a:xfrm flipH="1">
            <a:off x="570762" y="3587003"/>
            <a:ext cx="1003192" cy="1289557"/>
            <a:chOff x="1307321" y="654999"/>
            <a:chExt cx="1131632" cy="1454661"/>
          </a:xfrm>
        </p:grpSpPr>
        <p:sp>
          <p:nvSpPr>
            <p:cNvPr id="656" name="Google Shape;656;p25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>
            <a:off x="72684" y="400743"/>
            <a:ext cx="8881362" cy="2286288"/>
            <a:chOff x="556671" y="3137570"/>
            <a:chExt cx="2065577" cy="531732"/>
          </a:xfrm>
        </p:grpSpPr>
        <p:sp>
          <p:nvSpPr>
            <p:cNvPr id="35" name="Google Shape;35;p3"/>
            <p:cNvSpPr/>
            <p:nvPr/>
          </p:nvSpPr>
          <p:spPr>
            <a:xfrm>
              <a:off x="677364" y="3137570"/>
              <a:ext cx="241986" cy="58050"/>
            </a:xfrm>
            <a:custGeom>
              <a:avLst/>
              <a:gdLst/>
              <a:ahLst/>
              <a:cxnLst/>
              <a:rect l="l" t="t" r="r" b="b"/>
              <a:pathLst>
                <a:path w="6002" h="1440" extrusionOk="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56671" y="3633852"/>
              <a:ext cx="148975" cy="35450"/>
            </a:xfrm>
            <a:custGeom>
              <a:avLst/>
              <a:gdLst/>
              <a:ahLst/>
              <a:cxnLst/>
              <a:rect l="l" t="t" r="r" b="b"/>
              <a:pathLst>
                <a:path w="5959" h="1418" extrusionOk="0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378848" y="3195622"/>
              <a:ext cx="243400" cy="58050"/>
            </a:xfrm>
            <a:custGeom>
              <a:avLst/>
              <a:gdLst/>
              <a:ahLst/>
              <a:cxnLst/>
              <a:rect l="l" t="t" r="r" b="b"/>
              <a:pathLst>
                <a:path w="9736" h="2322" extrusionOk="0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849422" y="3416209"/>
              <a:ext cx="142350" cy="34300"/>
            </a:xfrm>
            <a:custGeom>
              <a:avLst/>
              <a:gdLst/>
              <a:ahLst/>
              <a:cxnLst/>
              <a:rect l="l" t="t" r="r" b="b"/>
              <a:pathLst>
                <a:path w="5694" h="1372" extrusionOk="0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/>
          <p:nvPr/>
        </p:nvSpPr>
        <p:spPr>
          <a:xfrm>
            <a:off x="-1041000" y="33103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0" y="4380553"/>
            <a:ext cx="9144064" cy="762939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498990" y="3184349"/>
            <a:ext cx="1133103" cy="1456552"/>
            <a:chOff x="1307321" y="654999"/>
            <a:chExt cx="1131632" cy="1454661"/>
          </a:xfrm>
        </p:grpSpPr>
        <p:sp>
          <p:nvSpPr>
            <p:cNvPr id="44" name="Google Shape;44;p3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3"/>
          <p:cNvSpPr/>
          <p:nvPr/>
        </p:nvSpPr>
        <p:spPr>
          <a:xfrm>
            <a:off x="-133300" y="-329575"/>
            <a:ext cx="563629" cy="5512207"/>
          </a:xfrm>
          <a:custGeom>
            <a:avLst/>
            <a:gdLst/>
            <a:ahLst/>
            <a:cxnLst/>
            <a:rect l="l" t="t" r="r" b="b"/>
            <a:pathLst>
              <a:path w="5911" h="47821" extrusionOk="0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8580374" y="-46777"/>
            <a:ext cx="563634" cy="522937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7841725" y="310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8122500" y="1264624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-170399" y="1768918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7412475" y="378725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669497" y="213809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416700" y="851317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239388" y="646153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8014638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5"/>
          <p:cNvGrpSpPr/>
          <p:nvPr/>
        </p:nvGrpSpPr>
        <p:grpSpPr>
          <a:xfrm>
            <a:off x="7871553" y="3836915"/>
            <a:ext cx="3284189" cy="1168269"/>
            <a:chOff x="2536050" y="2210275"/>
            <a:chExt cx="5672175" cy="2017737"/>
          </a:xfrm>
        </p:grpSpPr>
        <p:sp>
          <p:nvSpPr>
            <p:cNvPr id="99" name="Google Shape;99;p5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720000" y="447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1"/>
          </p:nvPr>
        </p:nvSpPr>
        <p:spPr>
          <a:xfrm>
            <a:off x="4649988" y="2731376"/>
            <a:ext cx="30519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2"/>
          </p:nvPr>
        </p:nvSpPr>
        <p:spPr>
          <a:xfrm>
            <a:off x="1442100" y="2731375"/>
            <a:ext cx="30540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3"/>
          </p:nvPr>
        </p:nvSpPr>
        <p:spPr>
          <a:xfrm>
            <a:off x="1442112" y="2395965"/>
            <a:ext cx="3054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4"/>
          </p:nvPr>
        </p:nvSpPr>
        <p:spPr>
          <a:xfrm>
            <a:off x="4649988" y="2395974"/>
            <a:ext cx="3051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5" name="Google Shape;125;p5"/>
          <p:cNvGrpSpPr/>
          <p:nvPr/>
        </p:nvGrpSpPr>
        <p:grpSpPr>
          <a:xfrm>
            <a:off x="552994" y="3476387"/>
            <a:ext cx="841828" cy="1390596"/>
            <a:chOff x="267900" y="392875"/>
            <a:chExt cx="1039422" cy="1716785"/>
          </a:xfrm>
        </p:grpSpPr>
        <p:sp>
          <p:nvSpPr>
            <p:cNvPr id="126" name="Google Shape;126;p5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5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flipH="1">
            <a:off x="-438383" y="290702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8549300" y="1468900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 flipH="1">
            <a:off x="650150" y="1199802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 flipH="1">
            <a:off x="1392817" y="78927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6704575" y="189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933000" y="7212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 flipH="1">
            <a:off x="150012" y="3613878"/>
            <a:ext cx="1003192" cy="1289557"/>
            <a:chOff x="1307321" y="654999"/>
            <a:chExt cx="1131632" cy="1454661"/>
          </a:xfrm>
        </p:grpSpPr>
        <p:sp>
          <p:nvSpPr>
            <p:cNvPr id="143" name="Google Shape;143;p6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6"/>
          <p:cNvSpPr/>
          <p:nvPr/>
        </p:nvSpPr>
        <p:spPr>
          <a:xfrm>
            <a:off x="8632700" y="10177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8324663" y="87825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6"/>
          <p:cNvGrpSpPr/>
          <p:nvPr/>
        </p:nvGrpSpPr>
        <p:grpSpPr>
          <a:xfrm rot="-359601">
            <a:off x="7906940" y="730915"/>
            <a:ext cx="246539" cy="859372"/>
            <a:chOff x="3871459" y="1524906"/>
            <a:chExt cx="919351" cy="3204630"/>
          </a:xfrm>
        </p:grpSpPr>
        <p:sp>
          <p:nvSpPr>
            <p:cNvPr id="150" name="Google Shape;150;p6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6"/>
          <p:cNvGrpSpPr/>
          <p:nvPr/>
        </p:nvGrpSpPr>
        <p:grpSpPr>
          <a:xfrm flipH="1">
            <a:off x="7947981" y="121258"/>
            <a:ext cx="2832334" cy="1423171"/>
            <a:chOff x="1997175" y="3512155"/>
            <a:chExt cx="1978025" cy="993765"/>
          </a:xfrm>
        </p:grpSpPr>
        <p:sp>
          <p:nvSpPr>
            <p:cNvPr id="159" name="Google Shape;159;p6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/>
          <p:nvPr/>
        </p:nvSpPr>
        <p:spPr>
          <a:xfrm>
            <a:off x="8101163" y="52125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-69775" y="16542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8824751" y="465768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279863" y="60177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566075" y="735275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 flipH="1">
            <a:off x="3919600" y="721375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1253300" y="990150"/>
            <a:ext cx="386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subTitle" idx="1"/>
          </p:nvPr>
        </p:nvSpPr>
        <p:spPr>
          <a:xfrm>
            <a:off x="1253300" y="1562838"/>
            <a:ext cx="3862500" cy="17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7"/>
          <p:cNvSpPr>
            <a:spLocks noGrp="1"/>
          </p:cNvSpPr>
          <p:nvPr>
            <p:ph type="pic" idx="2"/>
          </p:nvPr>
        </p:nvSpPr>
        <p:spPr>
          <a:xfrm>
            <a:off x="5591353" y="711857"/>
            <a:ext cx="2682600" cy="3406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6" name="Google Shape;176;p7"/>
          <p:cNvGrpSpPr/>
          <p:nvPr/>
        </p:nvGrpSpPr>
        <p:grpSpPr>
          <a:xfrm>
            <a:off x="8567745" y="3824967"/>
            <a:ext cx="841821" cy="1082123"/>
            <a:chOff x="1307321" y="654999"/>
            <a:chExt cx="1131632" cy="1454661"/>
          </a:xfrm>
        </p:grpSpPr>
        <p:sp>
          <p:nvSpPr>
            <p:cNvPr id="177" name="Google Shape;177;p7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7"/>
          <p:cNvGrpSpPr/>
          <p:nvPr/>
        </p:nvGrpSpPr>
        <p:grpSpPr>
          <a:xfrm>
            <a:off x="519507" y="3476387"/>
            <a:ext cx="841828" cy="1390596"/>
            <a:chOff x="267900" y="392875"/>
            <a:chExt cx="1039422" cy="1716785"/>
          </a:xfrm>
        </p:grpSpPr>
        <p:sp>
          <p:nvSpPr>
            <p:cNvPr id="180" name="Google Shape;180;p7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7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E4D1">
            <a:alpha val="471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lack Han Sans"/>
              <a:buNone/>
              <a:defRPr sz="27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6" r:id="rId13"/>
    <p:sldLayoutId id="2147483667" r:id="rId14"/>
    <p:sldLayoutId id="2147483670" r:id="rId15"/>
    <p:sldLayoutId id="214748367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"/>
          <p:cNvSpPr txBox="1">
            <a:spLocks noGrp="1"/>
          </p:cNvSpPr>
          <p:nvPr>
            <p:ph type="subTitle" idx="1"/>
          </p:nvPr>
        </p:nvSpPr>
        <p:spPr>
          <a:xfrm>
            <a:off x="844500" y="2770135"/>
            <a:ext cx="5948400" cy="981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dirty="0"/>
              <a:t>Miguel Ángel Hernandez González </a:t>
            </a:r>
            <a:r>
              <a:rPr lang="en" b="1" dirty="0"/>
              <a:t>21310434</a:t>
            </a:r>
          </a:p>
          <a:p>
            <a:pPr marL="0" lvl="0" indent="0" algn="l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dirty="0"/>
              <a:t>Luis Felipe Hernandez Briseño        </a:t>
            </a:r>
            <a:r>
              <a:rPr lang="en" b="1" dirty="0"/>
              <a:t>21310402</a:t>
            </a:r>
          </a:p>
          <a:p>
            <a:pPr marL="0" lvl="0" indent="0" algn="l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dirty="0"/>
              <a:t>Alan Madrigal Sáenz                          </a:t>
            </a:r>
            <a:r>
              <a:rPr lang="en" b="1" dirty="0"/>
              <a:t>21310409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29"/>
          <p:cNvSpPr txBox="1">
            <a:spLocks noGrp="1"/>
          </p:cNvSpPr>
          <p:nvPr>
            <p:ph type="ctrTitle"/>
          </p:nvPr>
        </p:nvSpPr>
        <p:spPr>
          <a:xfrm>
            <a:off x="844500" y="952961"/>
            <a:ext cx="6572516" cy="168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</a:rPr>
              <a:t>El auto ideal</a:t>
            </a:r>
            <a:r>
              <a:rPr lang="en" sz="6600" dirty="0"/>
              <a:t> </a:t>
            </a:r>
            <a:br>
              <a:rPr lang="en" dirty="0"/>
            </a:br>
            <a:r>
              <a:rPr lang="en" sz="3600" dirty="0"/>
              <a:t>Analisis de datos 7°N</a:t>
            </a:r>
            <a:endParaRPr dirty="0"/>
          </a:p>
        </p:txBody>
      </p:sp>
      <p:grpSp>
        <p:nvGrpSpPr>
          <p:cNvPr id="670" name="Google Shape;670;p29"/>
          <p:cNvGrpSpPr/>
          <p:nvPr/>
        </p:nvGrpSpPr>
        <p:grpSpPr>
          <a:xfrm>
            <a:off x="7322784" y="2017639"/>
            <a:ext cx="340344" cy="1186354"/>
            <a:chOff x="3871459" y="1524906"/>
            <a:chExt cx="919351" cy="3204630"/>
          </a:xfrm>
        </p:grpSpPr>
        <p:sp>
          <p:nvSpPr>
            <p:cNvPr id="671" name="Google Shape;671;p29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9"/>
          <p:cNvGrpSpPr/>
          <p:nvPr/>
        </p:nvGrpSpPr>
        <p:grpSpPr>
          <a:xfrm flipH="1">
            <a:off x="7498708" y="1303570"/>
            <a:ext cx="3396071" cy="1706196"/>
            <a:chOff x="1997175" y="3512155"/>
            <a:chExt cx="1978025" cy="993765"/>
          </a:xfrm>
        </p:grpSpPr>
        <p:sp>
          <p:nvSpPr>
            <p:cNvPr id="680" name="Google Shape;680;p29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9"/>
          <p:cNvGrpSpPr/>
          <p:nvPr/>
        </p:nvGrpSpPr>
        <p:grpSpPr>
          <a:xfrm>
            <a:off x="4063865" y="3583065"/>
            <a:ext cx="3284189" cy="1168269"/>
            <a:chOff x="2536050" y="2210275"/>
            <a:chExt cx="5672175" cy="2017737"/>
          </a:xfrm>
        </p:grpSpPr>
        <p:sp>
          <p:nvSpPr>
            <p:cNvPr id="686" name="Google Shape;686;p29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9"/>
          <p:cNvSpPr/>
          <p:nvPr/>
        </p:nvSpPr>
        <p:spPr>
          <a:xfrm>
            <a:off x="5036100" y="306014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5330000" y="281265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>
          <a:extLst>
            <a:ext uri="{FF2B5EF4-FFF2-40B4-BE49-F238E27FC236}">
              <a16:creationId xmlns:a16="http://schemas.microsoft.com/office/drawing/2014/main" id="{2456B6BE-7720-CA30-DF11-9CAFAA4A8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9">
            <a:extLst>
              <a:ext uri="{FF2B5EF4-FFF2-40B4-BE49-F238E27FC236}">
                <a16:creationId xmlns:a16="http://schemas.microsoft.com/office/drawing/2014/main" id="{808085D0-0E04-020E-1BCD-53019CD8F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Suma noviembre 2024</a:t>
            </a:r>
            <a:endParaRPr dirty="0"/>
          </a:p>
        </p:txBody>
      </p:sp>
      <p:sp>
        <p:nvSpPr>
          <p:cNvPr id="1237" name="Google Shape;1237;p39">
            <a:extLst>
              <a:ext uri="{FF2B5EF4-FFF2-40B4-BE49-F238E27FC236}">
                <a16:creationId xmlns:a16="http://schemas.microsoft.com/office/drawing/2014/main" id="{BE2B003A-6BF1-8FE0-7239-5A906D045B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52862" y="2849800"/>
            <a:ext cx="1971137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</a:rPr>
              <a:t>Kia K3 sed</a:t>
            </a:r>
            <a:r>
              <a:rPr lang="en" sz="1800" b="1" dirty="0">
                <a:solidFill>
                  <a:schemeClr val="accent5"/>
                </a:solidFill>
              </a:rPr>
              <a:t>á</a:t>
            </a:r>
            <a:r>
              <a:rPr lang="en" sz="1800" dirty="0">
                <a:solidFill>
                  <a:schemeClr val="accent5"/>
                </a:solidFill>
              </a:rPr>
              <a:t>n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1238" name="Google Shape;1238;p39">
            <a:extLst>
              <a:ext uri="{FF2B5EF4-FFF2-40B4-BE49-F238E27FC236}">
                <a16:creationId xmlns:a16="http://schemas.microsoft.com/office/drawing/2014/main" id="{4F55F624-C88B-35E7-E1C1-A887C3B547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52862" y="2042131"/>
            <a:ext cx="2081537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Chevrolet aveo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1239" name="Google Shape;1239;p39">
            <a:extLst>
              <a:ext uri="{FF2B5EF4-FFF2-40B4-BE49-F238E27FC236}">
                <a16:creationId xmlns:a16="http://schemas.microsoft.com/office/drawing/2014/main" id="{AB97B6AC-3C8F-69D0-6BA8-34D2E6F28B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52862" y="1234463"/>
            <a:ext cx="1864055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Nissan versa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241" name="Google Shape;1241;p39">
            <a:extLst>
              <a:ext uri="{FF2B5EF4-FFF2-40B4-BE49-F238E27FC236}">
                <a16:creationId xmlns:a16="http://schemas.microsoft.com/office/drawing/2014/main" id="{99AF1886-08B5-E790-097C-03FF063F495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452863" y="3206151"/>
            <a:ext cx="16731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Tercer lugar</a:t>
            </a:r>
            <a:endParaRPr dirty="0"/>
          </a:p>
        </p:txBody>
      </p:sp>
      <p:sp>
        <p:nvSpPr>
          <p:cNvPr id="1242" name="Google Shape;1242;p39">
            <a:extLst>
              <a:ext uri="{FF2B5EF4-FFF2-40B4-BE49-F238E27FC236}">
                <a16:creationId xmlns:a16="http://schemas.microsoft.com/office/drawing/2014/main" id="{4A27C66E-7FB5-95BF-CF1A-AB1E0801354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452863" y="2398483"/>
            <a:ext cx="16731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Segundo lugar</a:t>
            </a:r>
            <a:endParaRPr dirty="0"/>
          </a:p>
        </p:txBody>
      </p:sp>
      <p:sp>
        <p:nvSpPr>
          <p:cNvPr id="1243" name="Google Shape;1243;p39">
            <a:extLst>
              <a:ext uri="{FF2B5EF4-FFF2-40B4-BE49-F238E27FC236}">
                <a16:creationId xmlns:a16="http://schemas.microsoft.com/office/drawing/2014/main" id="{A9D0ACE5-A6C7-80CE-78AC-2D016F8C9D6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452862" y="1590814"/>
            <a:ext cx="1791977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 lugar</a:t>
            </a:r>
            <a:endParaRPr dirty="0"/>
          </a:p>
        </p:txBody>
      </p:sp>
      <p:sp>
        <p:nvSpPr>
          <p:cNvPr id="1244" name="Google Shape;1244;p39">
            <a:extLst>
              <a:ext uri="{FF2B5EF4-FFF2-40B4-BE49-F238E27FC236}">
                <a16:creationId xmlns:a16="http://schemas.microsoft.com/office/drawing/2014/main" id="{30DB1A0C-7FE9-A50B-2417-AD5B553CA8A9}"/>
              </a:ext>
            </a:extLst>
          </p:cNvPr>
          <p:cNvSpPr/>
          <p:nvPr/>
        </p:nvSpPr>
        <p:spPr>
          <a:xfrm>
            <a:off x="5620508" y="123447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9">
            <a:extLst>
              <a:ext uri="{FF2B5EF4-FFF2-40B4-BE49-F238E27FC236}">
                <a16:creationId xmlns:a16="http://schemas.microsoft.com/office/drawing/2014/main" id="{F3D060FE-5F90-68D7-5FE5-EF83B2C1B39E}"/>
              </a:ext>
            </a:extLst>
          </p:cNvPr>
          <p:cNvSpPr/>
          <p:nvPr/>
        </p:nvSpPr>
        <p:spPr>
          <a:xfrm>
            <a:off x="5620508" y="285370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39">
            <a:extLst>
              <a:ext uri="{FF2B5EF4-FFF2-40B4-BE49-F238E27FC236}">
                <a16:creationId xmlns:a16="http://schemas.microsoft.com/office/drawing/2014/main" id="{1A9C314A-2519-D6BF-B112-A7C81391F07D}"/>
              </a:ext>
            </a:extLst>
          </p:cNvPr>
          <p:cNvSpPr/>
          <p:nvPr/>
        </p:nvSpPr>
        <p:spPr>
          <a:xfrm>
            <a:off x="5620508" y="2044078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Galería | NISSAN Versa® 2024 | Nissan Puerto Rico">
            <a:extLst>
              <a:ext uri="{FF2B5EF4-FFF2-40B4-BE49-F238E27FC236}">
                <a16:creationId xmlns:a16="http://schemas.microsoft.com/office/drawing/2014/main" id="{100D571E-A732-ABAC-1C5A-B0B0B83D8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26800" r="32690" b="23984"/>
          <a:stretch/>
        </p:blipFill>
        <p:spPr bwMode="auto">
          <a:xfrm>
            <a:off x="5669063" y="1305974"/>
            <a:ext cx="574504" cy="4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veo Lt 2018 – GM Autos">
            <a:extLst>
              <a:ext uri="{FF2B5EF4-FFF2-40B4-BE49-F238E27FC236}">
                <a16:creationId xmlns:a16="http://schemas.microsoft.com/office/drawing/2014/main" id="{D4284FF0-0608-44EB-0511-008D2F09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831" y="2038354"/>
            <a:ext cx="639127" cy="5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enta del auto kia k3 hatchback 2025">
            <a:extLst>
              <a:ext uri="{FF2B5EF4-FFF2-40B4-BE49-F238E27FC236}">
                <a16:creationId xmlns:a16="http://schemas.microsoft.com/office/drawing/2014/main" id="{E2D40F41-6A55-A694-1EED-BA6C0CC4E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2073"/>
          <a:stretch/>
        </p:blipFill>
        <p:spPr bwMode="auto">
          <a:xfrm>
            <a:off x="5669063" y="2919027"/>
            <a:ext cx="581907" cy="5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E781C698-FCDD-40EE-D9C3-9FD18C40C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83" y="1230831"/>
            <a:ext cx="4053818" cy="3039088"/>
          </a:xfrm>
          <a:prstGeom prst="rect">
            <a:avLst/>
          </a:prstGeom>
        </p:spPr>
      </p:pic>
      <p:sp>
        <p:nvSpPr>
          <p:cNvPr id="5" name="Google Shape;1241;p39">
            <a:extLst>
              <a:ext uri="{FF2B5EF4-FFF2-40B4-BE49-F238E27FC236}">
                <a16:creationId xmlns:a16="http://schemas.microsoft.com/office/drawing/2014/main" id="{DA4093DA-234D-7085-B9EB-9ACD7751BF0C}"/>
              </a:ext>
            </a:extLst>
          </p:cNvPr>
          <p:cNvSpPr txBox="1">
            <a:spLocks/>
          </p:cNvSpPr>
          <p:nvPr/>
        </p:nvSpPr>
        <p:spPr>
          <a:xfrm>
            <a:off x="5211739" y="3630994"/>
            <a:ext cx="321226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buFont typeface="Open Sans"/>
              <a:buNone/>
            </a:pPr>
            <a:r>
              <a:rPr lang="es-MX" dirty="0"/>
              <a:t>Se mantienen las 3 primeras posiciones pero se observan algunos cambios en el resto. </a:t>
            </a:r>
          </a:p>
        </p:txBody>
      </p:sp>
    </p:spTree>
    <p:extLst>
      <p:ext uri="{BB962C8B-B14F-4D97-AF65-F5344CB8AC3E}">
        <p14:creationId xmlns:p14="http://schemas.microsoft.com/office/powerpoint/2010/main" val="299409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>
          <a:extLst>
            <a:ext uri="{FF2B5EF4-FFF2-40B4-BE49-F238E27FC236}">
              <a16:creationId xmlns:a16="http://schemas.microsoft.com/office/drawing/2014/main" id="{3A64F619-8272-80DD-E358-BB3EC5C76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1">
            <a:extLst>
              <a:ext uri="{FF2B5EF4-FFF2-40B4-BE49-F238E27FC236}">
                <a16:creationId xmlns:a16="http://schemas.microsoft.com/office/drawing/2014/main" id="{6B82B7F3-2E77-05AD-95F0-220383208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4950" y="922575"/>
            <a:ext cx="32331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Contraste de hip</a:t>
            </a:r>
            <a:r>
              <a:rPr lang="en" sz="3200" b="1" dirty="0"/>
              <a:t>ó</a:t>
            </a:r>
            <a:r>
              <a:rPr lang="en" sz="3200" dirty="0"/>
              <a:t>tesis</a:t>
            </a:r>
            <a:endParaRPr sz="3200" dirty="0"/>
          </a:p>
        </p:txBody>
      </p:sp>
      <p:sp>
        <p:nvSpPr>
          <p:cNvPr id="1333" name="Google Shape;1333;p41">
            <a:extLst>
              <a:ext uri="{FF2B5EF4-FFF2-40B4-BE49-F238E27FC236}">
                <a16:creationId xmlns:a16="http://schemas.microsoft.com/office/drawing/2014/main" id="{3D2FE25C-35D3-472F-3CB4-82D6CC6AFE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14950" y="2159226"/>
            <a:ext cx="3233100" cy="138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Contrario a nuestra hipótesis, los datos revelan que Nissan es la marca que más vende y el Nissan Versa es el modelo más popular.</a:t>
            </a:r>
            <a:endParaRPr lang="en-US" sz="1600" dirty="0"/>
          </a:p>
        </p:txBody>
      </p:sp>
      <p:sp>
        <p:nvSpPr>
          <p:cNvPr id="1334" name="Google Shape;1334;p41">
            <a:extLst>
              <a:ext uri="{FF2B5EF4-FFF2-40B4-BE49-F238E27FC236}">
                <a16:creationId xmlns:a16="http://schemas.microsoft.com/office/drawing/2014/main" id="{4B0A0A35-D377-CCFB-AE43-D13837C96108}"/>
              </a:ext>
            </a:extLst>
          </p:cNvPr>
          <p:cNvSpPr/>
          <p:nvPr/>
        </p:nvSpPr>
        <p:spPr>
          <a:xfrm>
            <a:off x="2092554" y="7220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41">
            <a:extLst>
              <a:ext uri="{FF2B5EF4-FFF2-40B4-BE49-F238E27FC236}">
                <a16:creationId xmlns:a16="http://schemas.microsoft.com/office/drawing/2014/main" id="{EEB261F3-02E7-55E9-B243-AA4B3466D0C5}"/>
              </a:ext>
            </a:extLst>
          </p:cNvPr>
          <p:cNvGrpSpPr/>
          <p:nvPr/>
        </p:nvGrpSpPr>
        <p:grpSpPr>
          <a:xfrm>
            <a:off x="2092637" y="539506"/>
            <a:ext cx="1749831" cy="3551853"/>
            <a:chOff x="5186401" y="494525"/>
            <a:chExt cx="1834973" cy="3724678"/>
          </a:xfrm>
        </p:grpSpPr>
        <p:sp>
          <p:nvSpPr>
            <p:cNvPr id="1336" name="Google Shape;1336;p41">
              <a:extLst>
                <a:ext uri="{FF2B5EF4-FFF2-40B4-BE49-F238E27FC236}">
                  <a16:creationId xmlns:a16="http://schemas.microsoft.com/office/drawing/2014/main" id="{06C664F7-8E90-042C-3284-1C595B243B57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>
              <a:extLst>
                <a:ext uri="{FF2B5EF4-FFF2-40B4-BE49-F238E27FC236}">
                  <a16:creationId xmlns:a16="http://schemas.microsoft.com/office/drawing/2014/main" id="{A82D7450-0C91-3E83-79AB-7CE9FC6689C4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8" name="Google Shape;1338;p41">
            <a:extLst>
              <a:ext uri="{FF2B5EF4-FFF2-40B4-BE49-F238E27FC236}">
                <a16:creationId xmlns:a16="http://schemas.microsoft.com/office/drawing/2014/main" id="{33FBE46B-4882-068A-AC01-BEAB305CD0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814" r="21705"/>
          <a:stretch/>
        </p:blipFill>
        <p:spPr>
          <a:xfrm>
            <a:off x="2173783" y="713553"/>
            <a:ext cx="1587335" cy="302878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39" name="Google Shape;1339;p41">
            <a:extLst>
              <a:ext uri="{FF2B5EF4-FFF2-40B4-BE49-F238E27FC236}">
                <a16:creationId xmlns:a16="http://schemas.microsoft.com/office/drawing/2014/main" id="{0687B6DB-F07B-C773-5532-D287C63A9AF4}"/>
              </a:ext>
            </a:extLst>
          </p:cNvPr>
          <p:cNvSpPr/>
          <p:nvPr/>
        </p:nvSpPr>
        <p:spPr>
          <a:xfrm>
            <a:off x="5026325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0" name="Google Shape;1340;p41">
            <a:extLst>
              <a:ext uri="{FF2B5EF4-FFF2-40B4-BE49-F238E27FC236}">
                <a16:creationId xmlns:a16="http://schemas.microsoft.com/office/drawing/2014/main" id="{FE46A8D4-E892-EE81-E138-D27CB6A184C5}"/>
              </a:ext>
            </a:extLst>
          </p:cNvPr>
          <p:cNvGrpSpPr/>
          <p:nvPr/>
        </p:nvGrpSpPr>
        <p:grpSpPr>
          <a:xfrm>
            <a:off x="5023340" y="3843765"/>
            <a:ext cx="3284189" cy="1168269"/>
            <a:chOff x="2536050" y="2210275"/>
            <a:chExt cx="5672175" cy="2017737"/>
          </a:xfrm>
        </p:grpSpPr>
        <p:sp>
          <p:nvSpPr>
            <p:cNvPr id="1341" name="Google Shape;1341;p41">
              <a:extLst>
                <a:ext uri="{FF2B5EF4-FFF2-40B4-BE49-F238E27FC236}">
                  <a16:creationId xmlns:a16="http://schemas.microsoft.com/office/drawing/2014/main" id="{9117B8C1-0CAB-421D-633E-A41396614BE5}"/>
                </a:ext>
              </a:extLst>
            </p:cNvPr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>
              <a:extLst>
                <a:ext uri="{FF2B5EF4-FFF2-40B4-BE49-F238E27FC236}">
                  <a16:creationId xmlns:a16="http://schemas.microsoft.com/office/drawing/2014/main" id="{3E8F1BB6-8AAD-7ECC-BC48-2C61B13E9391}"/>
                </a:ext>
              </a:extLst>
            </p:cNvPr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>
              <a:extLst>
                <a:ext uri="{FF2B5EF4-FFF2-40B4-BE49-F238E27FC236}">
                  <a16:creationId xmlns:a16="http://schemas.microsoft.com/office/drawing/2014/main" id="{769C6A89-42A5-463E-105D-FE18A5F1A17D}"/>
                </a:ext>
              </a:extLst>
            </p:cNvPr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4" name="Google Shape;1344;p41">
              <a:extLst>
                <a:ext uri="{FF2B5EF4-FFF2-40B4-BE49-F238E27FC236}">
                  <a16:creationId xmlns:a16="http://schemas.microsoft.com/office/drawing/2014/main" id="{E9D25B5F-A26B-D823-F6C4-AB1A5334C2A5}"/>
                </a:ext>
              </a:extLst>
            </p:cNvPr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>
              <a:extLst>
                <a:ext uri="{FF2B5EF4-FFF2-40B4-BE49-F238E27FC236}">
                  <a16:creationId xmlns:a16="http://schemas.microsoft.com/office/drawing/2014/main" id="{9F2D069C-01CF-5E37-04FB-622CFC377737}"/>
                </a:ext>
              </a:extLst>
            </p:cNvPr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6" name="Google Shape;1346;p41">
              <a:extLst>
                <a:ext uri="{FF2B5EF4-FFF2-40B4-BE49-F238E27FC236}">
                  <a16:creationId xmlns:a16="http://schemas.microsoft.com/office/drawing/2014/main" id="{0D29D3B0-F22C-A15B-E287-77DE25635526}"/>
                </a:ext>
              </a:extLst>
            </p:cNvPr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7" name="Google Shape;1347;p41">
              <a:extLst>
                <a:ext uri="{FF2B5EF4-FFF2-40B4-BE49-F238E27FC236}">
                  <a16:creationId xmlns:a16="http://schemas.microsoft.com/office/drawing/2014/main" id="{EE9AA5A9-8498-0EB9-8A36-6EFC7A104683}"/>
                </a:ext>
              </a:extLst>
            </p:cNvPr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>
              <a:extLst>
                <a:ext uri="{FF2B5EF4-FFF2-40B4-BE49-F238E27FC236}">
                  <a16:creationId xmlns:a16="http://schemas.microsoft.com/office/drawing/2014/main" id="{06756067-9FFA-9A51-5EAF-5B113BD94900}"/>
                </a:ext>
              </a:extLst>
            </p:cNvPr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9" name="Google Shape;1349;p41">
              <a:extLst>
                <a:ext uri="{FF2B5EF4-FFF2-40B4-BE49-F238E27FC236}">
                  <a16:creationId xmlns:a16="http://schemas.microsoft.com/office/drawing/2014/main" id="{20EFEBB6-38D0-6BD5-2463-E1693AE85A4F}"/>
                </a:ext>
              </a:extLst>
            </p:cNvPr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0" name="Google Shape;1350;p41">
              <a:extLst>
                <a:ext uri="{FF2B5EF4-FFF2-40B4-BE49-F238E27FC236}">
                  <a16:creationId xmlns:a16="http://schemas.microsoft.com/office/drawing/2014/main" id="{289A0419-1DF3-78D6-D750-2A102943DC34}"/>
                </a:ext>
              </a:extLst>
            </p:cNvPr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1" name="Google Shape;1351;p41">
              <a:extLst>
                <a:ext uri="{FF2B5EF4-FFF2-40B4-BE49-F238E27FC236}">
                  <a16:creationId xmlns:a16="http://schemas.microsoft.com/office/drawing/2014/main" id="{A94958B6-B8FD-B608-60EC-D5B4B0D262FA}"/>
                </a:ext>
              </a:extLst>
            </p:cNvPr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2" name="Google Shape;1352;p41">
              <a:extLst>
                <a:ext uri="{FF2B5EF4-FFF2-40B4-BE49-F238E27FC236}">
                  <a16:creationId xmlns:a16="http://schemas.microsoft.com/office/drawing/2014/main" id="{FD3A27B4-D97F-ECB4-8A06-D8E7B7F8EA72}"/>
                </a:ext>
              </a:extLst>
            </p:cNvPr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3" name="Google Shape;1353;p41">
              <a:extLst>
                <a:ext uri="{FF2B5EF4-FFF2-40B4-BE49-F238E27FC236}">
                  <a16:creationId xmlns:a16="http://schemas.microsoft.com/office/drawing/2014/main" id="{130EF497-F0C7-C0C7-98F0-F21DE3C16452}"/>
                </a:ext>
              </a:extLst>
            </p:cNvPr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4" name="Google Shape;1354;p41">
              <a:extLst>
                <a:ext uri="{FF2B5EF4-FFF2-40B4-BE49-F238E27FC236}">
                  <a16:creationId xmlns:a16="http://schemas.microsoft.com/office/drawing/2014/main" id="{32BAF008-5BD1-7CA6-09C4-D113003F0E79}"/>
                </a:ext>
              </a:extLst>
            </p:cNvPr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5" name="Google Shape;1355;p41">
              <a:extLst>
                <a:ext uri="{FF2B5EF4-FFF2-40B4-BE49-F238E27FC236}">
                  <a16:creationId xmlns:a16="http://schemas.microsoft.com/office/drawing/2014/main" id="{0C676008-3FC1-D348-8F77-9956D1F404D1}"/>
                </a:ext>
              </a:extLst>
            </p:cNvPr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6" name="Google Shape;1356;p41">
              <a:extLst>
                <a:ext uri="{FF2B5EF4-FFF2-40B4-BE49-F238E27FC236}">
                  <a16:creationId xmlns:a16="http://schemas.microsoft.com/office/drawing/2014/main" id="{94B9AD1F-FF44-5DB2-206F-F6844604EB28}"/>
                </a:ext>
              </a:extLst>
            </p:cNvPr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7" name="Google Shape;1357;p41">
              <a:extLst>
                <a:ext uri="{FF2B5EF4-FFF2-40B4-BE49-F238E27FC236}">
                  <a16:creationId xmlns:a16="http://schemas.microsoft.com/office/drawing/2014/main" id="{C3416AC9-FBD4-E0E2-0EEF-7693E5A137E7}"/>
                </a:ext>
              </a:extLst>
            </p:cNvPr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8" name="Google Shape;1358;p41">
              <a:extLst>
                <a:ext uri="{FF2B5EF4-FFF2-40B4-BE49-F238E27FC236}">
                  <a16:creationId xmlns:a16="http://schemas.microsoft.com/office/drawing/2014/main" id="{3C0D5F74-972E-772A-AF30-DF7ECEBC250B}"/>
                </a:ext>
              </a:extLst>
            </p:cNvPr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>
              <a:extLst>
                <a:ext uri="{FF2B5EF4-FFF2-40B4-BE49-F238E27FC236}">
                  <a16:creationId xmlns:a16="http://schemas.microsoft.com/office/drawing/2014/main" id="{7AC0E6CA-2CEE-2E96-E07D-2392F6F8E146}"/>
                </a:ext>
              </a:extLst>
            </p:cNvPr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>
              <a:extLst>
                <a:ext uri="{FF2B5EF4-FFF2-40B4-BE49-F238E27FC236}">
                  <a16:creationId xmlns:a16="http://schemas.microsoft.com/office/drawing/2014/main" id="{EB847048-45F2-CD65-A283-7F8D7F1BBDC2}"/>
                </a:ext>
              </a:extLst>
            </p:cNvPr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>
              <a:extLst>
                <a:ext uri="{FF2B5EF4-FFF2-40B4-BE49-F238E27FC236}">
                  <a16:creationId xmlns:a16="http://schemas.microsoft.com/office/drawing/2014/main" id="{915CC1E0-5520-4699-1473-69148128BE2C}"/>
                </a:ext>
              </a:extLst>
            </p:cNvPr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41">
            <a:extLst>
              <a:ext uri="{FF2B5EF4-FFF2-40B4-BE49-F238E27FC236}">
                <a16:creationId xmlns:a16="http://schemas.microsoft.com/office/drawing/2014/main" id="{8896CAB4-9392-822D-7B16-526E8A097ACD}"/>
              </a:ext>
            </a:extLst>
          </p:cNvPr>
          <p:cNvSpPr/>
          <p:nvPr/>
        </p:nvSpPr>
        <p:spPr>
          <a:xfrm rot="10800000">
            <a:off x="5306563" y="389654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1">
            <a:extLst>
              <a:ext uri="{FF2B5EF4-FFF2-40B4-BE49-F238E27FC236}">
                <a16:creationId xmlns:a16="http://schemas.microsoft.com/office/drawing/2014/main" id="{46D320F7-8B37-95B0-5F26-8E2856F5CE4D}"/>
              </a:ext>
            </a:extLst>
          </p:cNvPr>
          <p:cNvSpPr/>
          <p:nvPr/>
        </p:nvSpPr>
        <p:spPr>
          <a:xfrm rot="10800000">
            <a:off x="4982038" y="3667996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62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2">
          <a:extLst>
            <a:ext uri="{FF2B5EF4-FFF2-40B4-BE49-F238E27FC236}">
              <a16:creationId xmlns:a16="http://schemas.microsoft.com/office/drawing/2014/main" id="{C2B429AB-A199-AECE-B889-B2215D5D9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50">
            <a:extLst>
              <a:ext uri="{FF2B5EF4-FFF2-40B4-BE49-F238E27FC236}">
                <a16:creationId xmlns:a16="http://schemas.microsoft.com/office/drawing/2014/main" id="{64C51D9F-E9B8-C6F2-FFA1-A36ED41BA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5837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Nissan Versa es el auto ideal basado en ventas debido a su relación calidad-precio, fiabilidad y estrategias de venta efectivas.</a:t>
            </a:r>
            <a:endParaRPr sz="1600" dirty="0"/>
          </a:p>
        </p:txBody>
      </p:sp>
      <p:sp>
        <p:nvSpPr>
          <p:cNvPr id="2954" name="Google Shape;2954;p50">
            <a:extLst>
              <a:ext uri="{FF2B5EF4-FFF2-40B4-BE49-F238E27FC236}">
                <a16:creationId xmlns:a16="http://schemas.microsoft.com/office/drawing/2014/main" id="{7AA8DB00-A804-EFB6-C19C-C89E09C5A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Conclusi</a:t>
            </a:r>
            <a:r>
              <a:rPr lang="en" sz="3200" b="1" dirty="0"/>
              <a:t>ó</a:t>
            </a:r>
            <a:r>
              <a:rPr lang="en" sz="3200" dirty="0"/>
              <a:t>n del an</a:t>
            </a:r>
            <a:r>
              <a:rPr lang="en" sz="3200" b="1" dirty="0"/>
              <a:t>á</a:t>
            </a:r>
            <a:r>
              <a:rPr lang="en" sz="3200" dirty="0"/>
              <a:t>lisis</a:t>
            </a:r>
            <a:endParaRPr dirty="0"/>
          </a:p>
        </p:txBody>
      </p:sp>
      <p:grpSp>
        <p:nvGrpSpPr>
          <p:cNvPr id="3028" name="Google Shape;3028;p50">
            <a:extLst>
              <a:ext uri="{FF2B5EF4-FFF2-40B4-BE49-F238E27FC236}">
                <a16:creationId xmlns:a16="http://schemas.microsoft.com/office/drawing/2014/main" id="{4F5C9947-32B1-27DC-E699-2ECF9A9662E0}"/>
              </a:ext>
            </a:extLst>
          </p:cNvPr>
          <p:cNvGrpSpPr>
            <a:grpSpLocks noChangeAspect="1"/>
          </p:cNvGrpSpPr>
          <p:nvPr/>
        </p:nvGrpSpPr>
        <p:grpSpPr>
          <a:xfrm>
            <a:off x="1398890" y="2293621"/>
            <a:ext cx="1217123" cy="1139280"/>
            <a:chOff x="3554425" y="2517000"/>
            <a:chExt cx="1629625" cy="1525400"/>
          </a:xfrm>
        </p:grpSpPr>
        <p:sp>
          <p:nvSpPr>
            <p:cNvPr id="3029" name="Google Shape;3029;p50">
              <a:extLst>
                <a:ext uri="{FF2B5EF4-FFF2-40B4-BE49-F238E27FC236}">
                  <a16:creationId xmlns:a16="http://schemas.microsoft.com/office/drawing/2014/main" id="{F47F70AB-6F18-9513-67BD-65818A751638}"/>
                </a:ext>
              </a:extLst>
            </p:cNvPr>
            <p:cNvSpPr/>
            <p:nvPr/>
          </p:nvSpPr>
          <p:spPr>
            <a:xfrm>
              <a:off x="4228625" y="2840650"/>
              <a:ext cx="66350" cy="67850"/>
            </a:xfrm>
            <a:custGeom>
              <a:avLst/>
              <a:gdLst/>
              <a:ahLst/>
              <a:cxnLst/>
              <a:rect l="l" t="t" r="r" b="b"/>
              <a:pathLst>
                <a:path w="2654" h="2714" extrusionOk="0">
                  <a:moveTo>
                    <a:pt x="1335" y="0"/>
                  </a:moveTo>
                  <a:lnTo>
                    <a:pt x="1016" y="1077"/>
                  </a:lnTo>
                  <a:lnTo>
                    <a:pt x="1" y="1395"/>
                  </a:lnTo>
                  <a:lnTo>
                    <a:pt x="1016" y="1653"/>
                  </a:lnTo>
                  <a:lnTo>
                    <a:pt x="1335" y="2714"/>
                  </a:lnTo>
                  <a:lnTo>
                    <a:pt x="1638" y="1653"/>
                  </a:lnTo>
                  <a:lnTo>
                    <a:pt x="2654" y="1395"/>
                  </a:lnTo>
                  <a:lnTo>
                    <a:pt x="1638" y="107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0">
              <a:extLst>
                <a:ext uri="{FF2B5EF4-FFF2-40B4-BE49-F238E27FC236}">
                  <a16:creationId xmlns:a16="http://schemas.microsoft.com/office/drawing/2014/main" id="{E6627404-A927-6BB0-5246-0172FA786B2F}"/>
                </a:ext>
              </a:extLst>
            </p:cNvPr>
            <p:cNvSpPr/>
            <p:nvPr/>
          </p:nvSpPr>
          <p:spPr>
            <a:xfrm>
              <a:off x="4651950" y="2949800"/>
              <a:ext cx="66350" cy="67850"/>
            </a:xfrm>
            <a:custGeom>
              <a:avLst/>
              <a:gdLst/>
              <a:ahLst/>
              <a:cxnLst/>
              <a:rect l="l" t="t" r="r" b="b"/>
              <a:pathLst>
                <a:path w="2654" h="2714" extrusionOk="0">
                  <a:moveTo>
                    <a:pt x="1319" y="0"/>
                  </a:moveTo>
                  <a:lnTo>
                    <a:pt x="1001" y="1076"/>
                  </a:lnTo>
                  <a:lnTo>
                    <a:pt x="1" y="1379"/>
                  </a:lnTo>
                  <a:lnTo>
                    <a:pt x="1001" y="1637"/>
                  </a:lnTo>
                  <a:lnTo>
                    <a:pt x="1319" y="2713"/>
                  </a:lnTo>
                  <a:lnTo>
                    <a:pt x="1638" y="1637"/>
                  </a:lnTo>
                  <a:lnTo>
                    <a:pt x="2653" y="1379"/>
                  </a:lnTo>
                  <a:lnTo>
                    <a:pt x="1638" y="1076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0">
              <a:extLst>
                <a:ext uri="{FF2B5EF4-FFF2-40B4-BE49-F238E27FC236}">
                  <a16:creationId xmlns:a16="http://schemas.microsoft.com/office/drawing/2014/main" id="{8FCF13EE-49DF-7117-4B21-BE0B840A1544}"/>
                </a:ext>
              </a:extLst>
            </p:cNvPr>
            <p:cNvSpPr/>
            <p:nvPr/>
          </p:nvSpPr>
          <p:spPr>
            <a:xfrm>
              <a:off x="3942875" y="3129800"/>
              <a:ext cx="50425" cy="50425"/>
            </a:xfrm>
            <a:custGeom>
              <a:avLst/>
              <a:gdLst/>
              <a:ahLst/>
              <a:cxnLst/>
              <a:rect l="l" t="t" r="r" b="b"/>
              <a:pathLst>
                <a:path w="2017" h="2017" extrusionOk="0">
                  <a:moveTo>
                    <a:pt x="1016" y="1"/>
                  </a:moveTo>
                  <a:lnTo>
                    <a:pt x="819" y="819"/>
                  </a:lnTo>
                  <a:lnTo>
                    <a:pt x="1" y="1001"/>
                  </a:lnTo>
                  <a:lnTo>
                    <a:pt x="819" y="1259"/>
                  </a:lnTo>
                  <a:lnTo>
                    <a:pt x="1016" y="2017"/>
                  </a:lnTo>
                  <a:lnTo>
                    <a:pt x="1198" y="1259"/>
                  </a:lnTo>
                  <a:lnTo>
                    <a:pt x="2017" y="1001"/>
                  </a:lnTo>
                  <a:lnTo>
                    <a:pt x="1198" y="819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0">
              <a:extLst>
                <a:ext uri="{FF2B5EF4-FFF2-40B4-BE49-F238E27FC236}">
                  <a16:creationId xmlns:a16="http://schemas.microsoft.com/office/drawing/2014/main" id="{F198EE2E-1E85-F45F-06E1-A734F5C53301}"/>
                </a:ext>
              </a:extLst>
            </p:cNvPr>
            <p:cNvSpPr/>
            <p:nvPr/>
          </p:nvSpPr>
          <p:spPr>
            <a:xfrm>
              <a:off x="4053550" y="2993750"/>
              <a:ext cx="20475" cy="20875"/>
            </a:xfrm>
            <a:custGeom>
              <a:avLst/>
              <a:gdLst/>
              <a:ahLst/>
              <a:cxnLst/>
              <a:rect l="l" t="t" r="r" b="b"/>
              <a:pathLst>
                <a:path w="819" h="835" extrusionOk="0">
                  <a:moveTo>
                    <a:pt x="440" y="0"/>
                  </a:moveTo>
                  <a:lnTo>
                    <a:pt x="303" y="319"/>
                  </a:lnTo>
                  <a:lnTo>
                    <a:pt x="0" y="455"/>
                  </a:lnTo>
                  <a:lnTo>
                    <a:pt x="303" y="516"/>
                  </a:lnTo>
                  <a:lnTo>
                    <a:pt x="440" y="834"/>
                  </a:lnTo>
                  <a:lnTo>
                    <a:pt x="501" y="516"/>
                  </a:lnTo>
                  <a:lnTo>
                    <a:pt x="819" y="455"/>
                  </a:lnTo>
                  <a:lnTo>
                    <a:pt x="501" y="319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0">
              <a:extLst>
                <a:ext uri="{FF2B5EF4-FFF2-40B4-BE49-F238E27FC236}">
                  <a16:creationId xmlns:a16="http://schemas.microsoft.com/office/drawing/2014/main" id="{E2E6AC94-5C87-3B83-E691-E90742BA34A9}"/>
                </a:ext>
              </a:extLst>
            </p:cNvPr>
            <p:cNvSpPr/>
            <p:nvPr/>
          </p:nvSpPr>
          <p:spPr>
            <a:xfrm>
              <a:off x="4426075" y="2908475"/>
              <a:ext cx="20500" cy="20875"/>
            </a:xfrm>
            <a:custGeom>
              <a:avLst/>
              <a:gdLst/>
              <a:ahLst/>
              <a:cxnLst/>
              <a:rect l="l" t="t" r="r" b="b"/>
              <a:pathLst>
                <a:path w="820" h="835" extrusionOk="0">
                  <a:moveTo>
                    <a:pt x="380" y="1"/>
                  </a:moveTo>
                  <a:lnTo>
                    <a:pt x="319" y="319"/>
                  </a:lnTo>
                  <a:lnTo>
                    <a:pt x="1" y="455"/>
                  </a:lnTo>
                  <a:lnTo>
                    <a:pt x="319" y="516"/>
                  </a:lnTo>
                  <a:lnTo>
                    <a:pt x="380" y="834"/>
                  </a:lnTo>
                  <a:lnTo>
                    <a:pt x="501" y="516"/>
                  </a:lnTo>
                  <a:lnTo>
                    <a:pt x="819" y="455"/>
                  </a:lnTo>
                  <a:lnTo>
                    <a:pt x="501" y="319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0">
              <a:extLst>
                <a:ext uri="{FF2B5EF4-FFF2-40B4-BE49-F238E27FC236}">
                  <a16:creationId xmlns:a16="http://schemas.microsoft.com/office/drawing/2014/main" id="{A6D9E502-834E-E588-8C12-64592375E55D}"/>
                </a:ext>
              </a:extLst>
            </p:cNvPr>
            <p:cNvSpPr/>
            <p:nvPr/>
          </p:nvSpPr>
          <p:spPr>
            <a:xfrm>
              <a:off x="4552275" y="2892950"/>
              <a:ext cx="33375" cy="32975"/>
            </a:xfrm>
            <a:custGeom>
              <a:avLst/>
              <a:gdLst/>
              <a:ahLst/>
              <a:cxnLst/>
              <a:rect l="l" t="t" r="r" b="b"/>
              <a:pathLst>
                <a:path w="1335" h="1319" extrusionOk="0">
                  <a:moveTo>
                    <a:pt x="698" y="0"/>
                  </a:moveTo>
                  <a:lnTo>
                    <a:pt x="516" y="500"/>
                  </a:lnTo>
                  <a:lnTo>
                    <a:pt x="1" y="622"/>
                  </a:lnTo>
                  <a:lnTo>
                    <a:pt x="516" y="819"/>
                  </a:lnTo>
                  <a:lnTo>
                    <a:pt x="698" y="1319"/>
                  </a:lnTo>
                  <a:lnTo>
                    <a:pt x="819" y="819"/>
                  </a:lnTo>
                  <a:lnTo>
                    <a:pt x="1335" y="622"/>
                  </a:lnTo>
                  <a:lnTo>
                    <a:pt x="819" y="50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0">
              <a:extLst>
                <a:ext uri="{FF2B5EF4-FFF2-40B4-BE49-F238E27FC236}">
                  <a16:creationId xmlns:a16="http://schemas.microsoft.com/office/drawing/2014/main" id="{493C2E52-19B4-F087-8812-67914B258F9B}"/>
                </a:ext>
              </a:extLst>
            </p:cNvPr>
            <p:cNvSpPr/>
            <p:nvPr/>
          </p:nvSpPr>
          <p:spPr>
            <a:xfrm>
              <a:off x="4007700" y="3358700"/>
              <a:ext cx="107275" cy="69375"/>
            </a:xfrm>
            <a:custGeom>
              <a:avLst/>
              <a:gdLst/>
              <a:ahLst/>
              <a:cxnLst/>
              <a:rect l="l" t="t" r="r" b="b"/>
              <a:pathLst>
                <a:path w="4291" h="2775" extrusionOk="0">
                  <a:moveTo>
                    <a:pt x="0" y="1"/>
                  </a:moveTo>
                  <a:lnTo>
                    <a:pt x="0" y="1638"/>
                  </a:lnTo>
                  <a:cubicBezTo>
                    <a:pt x="0" y="2274"/>
                    <a:pt x="500" y="2775"/>
                    <a:pt x="1137" y="2775"/>
                  </a:cubicBezTo>
                  <a:lnTo>
                    <a:pt x="3153" y="2775"/>
                  </a:lnTo>
                  <a:cubicBezTo>
                    <a:pt x="3790" y="2775"/>
                    <a:pt x="4290" y="2274"/>
                    <a:pt x="4290" y="1638"/>
                  </a:cubicBezTo>
                  <a:lnTo>
                    <a:pt x="4290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0">
              <a:extLst>
                <a:ext uri="{FF2B5EF4-FFF2-40B4-BE49-F238E27FC236}">
                  <a16:creationId xmlns:a16="http://schemas.microsoft.com/office/drawing/2014/main" id="{00737159-97B0-AC42-448E-B73051A0F4E5}"/>
                </a:ext>
              </a:extLst>
            </p:cNvPr>
            <p:cNvSpPr/>
            <p:nvPr/>
          </p:nvSpPr>
          <p:spPr>
            <a:xfrm>
              <a:off x="4634525" y="3358700"/>
              <a:ext cx="108775" cy="69375"/>
            </a:xfrm>
            <a:custGeom>
              <a:avLst/>
              <a:gdLst/>
              <a:ahLst/>
              <a:cxnLst/>
              <a:rect l="l" t="t" r="r" b="b"/>
              <a:pathLst>
                <a:path w="4351" h="2775" extrusionOk="0">
                  <a:moveTo>
                    <a:pt x="0" y="1"/>
                  </a:moveTo>
                  <a:lnTo>
                    <a:pt x="0" y="1638"/>
                  </a:lnTo>
                  <a:cubicBezTo>
                    <a:pt x="0" y="2274"/>
                    <a:pt x="500" y="2775"/>
                    <a:pt x="1137" y="2775"/>
                  </a:cubicBezTo>
                  <a:lnTo>
                    <a:pt x="3214" y="2775"/>
                  </a:lnTo>
                  <a:cubicBezTo>
                    <a:pt x="3851" y="2775"/>
                    <a:pt x="4351" y="2274"/>
                    <a:pt x="4351" y="1638"/>
                  </a:cubicBezTo>
                  <a:lnTo>
                    <a:pt x="4351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0">
              <a:extLst>
                <a:ext uri="{FF2B5EF4-FFF2-40B4-BE49-F238E27FC236}">
                  <a16:creationId xmlns:a16="http://schemas.microsoft.com/office/drawing/2014/main" id="{137D9F30-AF95-E0FD-4E2B-7CA0E5718EB7}"/>
                </a:ext>
              </a:extLst>
            </p:cNvPr>
            <p:cNvSpPr/>
            <p:nvPr/>
          </p:nvSpPr>
          <p:spPr>
            <a:xfrm>
              <a:off x="4025125" y="3357175"/>
              <a:ext cx="14050" cy="58400"/>
            </a:xfrm>
            <a:custGeom>
              <a:avLst/>
              <a:gdLst/>
              <a:ahLst/>
              <a:cxnLst/>
              <a:rect l="l" t="t" r="r" b="b"/>
              <a:pathLst>
                <a:path w="562" h="2336" extrusionOk="0">
                  <a:moveTo>
                    <a:pt x="501" y="1"/>
                  </a:moveTo>
                  <a:cubicBezTo>
                    <a:pt x="501" y="1"/>
                    <a:pt x="0" y="1001"/>
                    <a:pt x="501" y="2335"/>
                  </a:cubicBezTo>
                  <a:lnTo>
                    <a:pt x="561" y="2275"/>
                  </a:lnTo>
                  <a:cubicBezTo>
                    <a:pt x="61" y="1001"/>
                    <a:pt x="561" y="62"/>
                    <a:pt x="561" y="62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0">
              <a:extLst>
                <a:ext uri="{FF2B5EF4-FFF2-40B4-BE49-F238E27FC236}">
                  <a16:creationId xmlns:a16="http://schemas.microsoft.com/office/drawing/2014/main" id="{7B033031-D543-57C3-B41D-3E706347D8BD}"/>
                </a:ext>
              </a:extLst>
            </p:cNvPr>
            <p:cNvSpPr/>
            <p:nvPr/>
          </p:nvSpPr>
          <p:spPr>
            <a:xfrm>
              <a:off x="4051650" y="3357175"/>
              <a:ext cx="14425" cy="58400"/>
            </a:xfrm>
            <a:custGeom>
              <a:avLst/>
              <a:gdLst/>
              <a:ahLst/>
              <a:cxnLst/>
              <a:rect l="l" t="t" r="r" b="b"/>
              <a:pathLst>
                <a:path w="577" h="2336" extrusionOk="0">
                  <a:moveTo>
                    <a:pt x="455" y="1"/>
                  </a:moveTo>
                  <a:cubicBezTo>
                    <a:pt x="455" y="1"/>
                    <a:pt x="0" y="1001"/>
                    <a:pt x="455" y="2335"/>
                  </a:cubicBezTo>
                  <a:lnTo>
                    <a:pt x="577" y="2275"/>
                  </a:lnTo>
                  <a:cubicBezTo>
                    <a:pt x="76" y="1001"/>
                    <a:pt x="516" y="62"/>
                    <a:pt x="577" y="62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0">
              <a:extLst>
                <a:ext uri="{FF2B5EF4-FFF2-40B4-BE49-F238E27FC236}">
                  <a16:creationId xmlns:a16="http://schemas.microsoft.com/office/drawing/2014/main" id="{584594BF-CC4A-1D0B-3ADC-7E30138E46E6}"/>
                </a:ext>
              </a:extLst>
            </p:cNvPr>
            <p:cNvSpPr/>
            <p:nvPr/>
          </p:nvSpPr>
          <p:spPr>
            <a:xfrm>
              <a:off x="4077050" y="3357175"/>
              <a:ext cx="14425" cy="58400"/>
            </a:xfrm>
            <a:custGeom>
              <a:avLst/>
              <a:gdLst/>
              <a:ahLst/>
              <a:cxnLst/>
              <a:rect l="l" t="t" r="r" b="b"/>
              <a:pathLst>
                <a:path w="577" h="2336" extrusionOk="0">
                  <a:moveTo>
                    <a:pt x="500" y="1"/>
                  </a:moveTo>
                  <a:cubicBezTo>
                    <a:pt x="500" y="1"/>
                    <a:pt x="0" y="1001"/>
                    <a:pt x="500" y="2335"/>
                  </a:cubicBezTo>
                  <a:lnTo>
                    <a:pt x="576" y="2275"/>
                  </a:lnTo>
                  <a:cubicBezTo>
                    <a:pt x="61" y="1001"/>
                    <a:pt x="576" y="62"/>
                    <a:pt x="576" y="62"/>
                  </a:cubicBezTo>
                  <a:lnTo>
                    <a:pt x="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0">
              <a:extLst>
                <a:ext uri="{FF2B5EF4-FFF2-40B4-BE49-F238E27FC236}">
                  <a16:creationId xmlns:a16="http://schemas.microsoft.com/office/drawing/2014/main" id="{34BB13C8-A0F8-9C9E-1D40-9058D07132C5}"/>
                </a:ext>
              </a:extLst>
            </p:cNvPr>
            <p:cNvSpPr/>
            <p:nvPr/>
          </p:nvSpPr>
          <p:spPr>
            <a:xfrm>
              <a:off x="4710325" y="3357175"/>
              <a:ext cx="14025" cy="58400"/>
            </a:xfrm>
            <a:custGeom>
              <a:avLst/>
              <a:gdLst/>
              <a:ahLst/>
              <a:cxnLst/>
              <a:rect l="l" t="t" r="r" b="b"/>
              <a:pathLst>
                <a:path w="561" h="2336" extrusionOk="0">
                  <a:moveTo>
                    <a:pt x="61" y="1"/>
                  </a:moveTo>
                  <a:lnTo>
                    <a:pt x="0" y="62"/>
                  </a:lnTo>
                  <a:cubicBezTo>
                    <a:pt x="0" y="62"/>
                    <a:pt x="500" y="1001"/>
                    <a:pt x="0" y="2275"/>
                  </a:cubicBezTo>
                  <a:lnTo>
                    <a:pt x="61" y="2335"/>
                  </a:lnTo>
                  <a:cubicBezTo>
                    <a:pt x="561" y="1001"/>
                    <a:pt x="61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0">
              <a:extLst>
                <a:ext uri="{FF2B5EF4-FFF2-40B4-BE49-F238E27FC236}">
                  <a16:creationId xmlns:a16="http://schemas.microsoft.com/office/drawing/2014/main" id="{8674D892-CD9A-66C1-9001-339A69067BD8}"/>
                </a:ext>
              </a:extLst>
            </p:cNvPr>
            <p:cNvSpPr/>
            <p:nvPr/>
          </p:nvSpPr>
          <p:spPr>
            <a:xfrm>
              <a:off x="4684925" y="3357175"/>
              <a:ext cx="14425" cy="58400"/>
            </a:xfrm>
            <a:custGeom>
              <a:avLst/>
              <a:gdLst/>
              <a:ahLst/>
              <a:cxnLst/>
              <a:rect l="l" t="t" r="r" b="b"/>
              <a:pathLst>
                <a:path w="577" h="2336" extrusionOk="0">
                  <a:moveTo>
                    <a:pt x="61" y="1"/>
                  </a:moveTo>
                  <a:lnTo>
                    <a:pt x="0" y="62"/>
                  </a:lnTo>
                  <a:cubicBezTo>
                    <a:pt x="0" y="62"/>
                    <a:pt x="516" y="1001"/>
                    <a:pt x="0" y="2275"/>
                  </a:cubicBezTo>
                  <a:lnTo>
                    <a:pt x="61" y="2335"/>
                  </a:lnTo>
                  <a:cubicBezTo>
                    <a:pt x="576" y="1001"/>
                    <a:pt x="61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0">
              <a:extLst>
                <a:ext uri="{FF2B5EF4-FFF2-40B4-BE49-F238E27FC236}">
                  <a16:creationId xmlns:a16="http://schemas.microsoft.com/office/drawing/2014/main" id="{AE3548EC-6F66-8893-C7EE-D3354761FC30}"/>
                </a:ext>
              </a:extLst>
            </p:cNvPr>
            <p:cNvSpPr/>
            <p:nvPr/>
          </p:nvSpPr>
          <p:spPr>
            <a:xfrm>
              <a:off x="4658025" y="3357175"/>
              <a:ext cx="14425" cy="58400"/>
            </a:xfrm>
            <a:custGeom>
              <a:avLst/>
              <a:gdLst/>
              <a:ahLst/>
              <a:cxnLst/>
              <a:rect l="l" t="t" r="r" b="b"/>
              <a:pathLst>
                <a:path w="577" h="2336" extrusionOk="0">
                  <a:moveTo>
                    <a:pt x="137" y="1"/>
                  </a:moveTo>
                  <a:lnTo>
                    <a:pt x="0" y="62"/>
                  </a:lnTo>
                  <a:cubicBezTo>
                    <a:pt x="76" y="62"/>
                    <a:pt x="516" y="1001"/>
                    <a:pt x="0" y="2275"/>
                  </a:cubicBezTo>
                  <a:lnTo>
                    <a:pt x="137" y="2335"/>
                  </a:lnTo>
                  <a:cubicBezTo>
                    <a:pt x="576" y="100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0">
              <a:extLst>
                <a:ext uri="{FF2B5EF4-FFF2-40B4-BE49-F238E27FC236}">
                  <a16:creationId xmlns:a16="http://schemas.microsoft.com/office/drawing/2014/main" id="{D7A7A3D3-1FD4-5A68-1D47-BDE4D9EC1476}"/>
                </a:ext>
              </a:extLst>
            </p:cNvPr>
            <p:cNvSpPr/>
            <p:nvPr/>
          </p:nvSpPr>
          <p:spPr>
            <a:xfrm>
              <a:off x="3985325" y="2944850"/>
              <a:ext cx="778825" cy="442300"/>
            </a:xfrm>
            <a:custGeom>
              <a:avLst/>
              <a:gdLst/>
              <a:ahLst/>
              <a:cxnLst/>
              <a:rect l="l" t="t" r="r" b="b"/>
              <a:pathLst>
                <a:path w="31153" h="17692" extrusionOk="0">
                  <a:moveTo>
                    <a:pt x="8338" y="1"/>
                  </a:moveTo>
                  <a:cubicBezTo>
                    <a:pt x="7899" y="1"/>
                    <a:pt x="7459" y="198"/>
                    <a:pt x="7141" y="441"/>
                  </a:cubicBezTo>
                  <a:lnTo>
                    <a:pt x="7019" y="577"/>
                  </a:lnTo>
                  <a:lnTo>
                    <a:pt x="6822" y="759"/>
                  </a:lnTo>
                  <a:cubicBezTo>
                    <a:pt x="6762" y="895"/>
                    <a:pt x="6640" y="956"/>
                    <a:pt x="6580" y="1017"/>
                  </a:cubicBezTo>
                  <a:lnTo>
                    <a:pt x="6383" y="1198"/>
                  </a:lnTo>
                  <a:cubicBezTo>
                    <a:pt x="6383" y="1274"/>
                    <a:pt x="6322" y="1335"/>
                    <a:pt x="6322" y="1335"/>
                  </a:cubicBezTo>
                  <a:cubicBezTo>
                    <a:pt x="6201" y="1456"/>
                    <a:pt x="6140" y="1577"/>
                    <a:pt x="6004" y="1714"/>
                  </a:cubicBezTo>
                  <a:cubicBezTo>
                    <a:pt x="5943" y="1775"/>
                    <a:pt x="5882" y="1835"/>
                    <a:pt x="5882" y="1956"/>
                  </a:cubicBezTo>
                  <a:cubicBezTo>
                    <a:pt x="5761" y="2093"/>
                    <a:pt x="5685" y="2214"/>
                    <a:pt x="5625" y="2275"/>
                  </a:cubicBezTo>
                  <a:cubicBezTo>
                    <a:pt x="5564" y="2411"/>
                    <a:pt x="5503" y="2472"/>
                    <a:pt x="5443" y="2532"/>
                  </a:cubicBezTo>
                  <a:cubicBezTo>
                    <a:pt x="5382" y="2654"/>
                    <a:pt x="5306" y="2790"/>
                    <a:pt x="5246" y="2911"/>
                  </a:cubicBezTo>
                  <a:cubicBezTo>
                    <a:pt x="5246" y="2972"/>
                    <a:pt x="5185" y="2972"/>
                    <a:pt x="5185" y="3033"/>
                  </a:cubicBezTo>
                  <a:cubicBezTo>
                    <a:pt x="5124" y="3093"/>
                    <a:pt x="5124" y="3230"/>
                    <a:pt x="5064" y="3290"/>
                  </a:cubicBezTo>
                  <a:cubicBezTo>
                    <a:pt x="5003" y="3412"/>
                    <a:pt x="4927" y="3548"/>
                    <a:pt x="4867" y="3669"/>
                  </a:cubicBezTo>
                  <a:cubicBezTo>
                    <a:pt x="4745" y="3988"/>
                    <a:pt x="4624" y="4230"/>
                    <a:pt x="4488" y="4549"/>
                  </a:cubicBezTo>
                  <a:cubicBezTo>
                    <a:pt x="4245" y="5064"/>
                    <a:pt x="4109" y="5504"/>
                    <a:pt x="4048" y="5883"/>
                  </a:cubicBezTo>
                  <a:cubicBezTo>
                    <a:pt x="3987" y="5883"/>
                    <a:pt x="3987" y="5943"/>
                    <a:pt x="3987" y="5943"/>
                  </a:cubicBezTo>
                  <a:cubicBezTo>
                    <a:pt x="3927" y="6201"/>
                    <a:pt x="3866" y="6322"/>
                    <a:pt x="3866" y="6322"/>
                  </a:cubicBezTo>
                  <a:cubicBezTo>
                    <a:pt x="2472" y="6883"/>
                    <a:pt x="637" y="9036"/>
                    <a:pt x="319" y="9854"/>
                  </a:cubicBezTo>
                  <a:cubicBezTo>
                    <a:pt x="1" y="10673"/>
                    <a:pt x="258" y="14084"/>
                    <a:pt x="319" y="15539"/>
                  </a:cubicBezTo>
                  <a:cubicBezTo>
                    <a:pt x="380" y="16994"/>
                    <a:pt x="1971" y="17691"/>
                    <a:pt x="1971" y="17691"/>
                  </a:cubicBezTo>
                  <a:lnTo>
                    <a:pt x="29182" y="17691"/>
                  </a:lnTo>
                  <a:cubicBezTo>
                    <a:pt x="29182" y="17691"/>
                    <a:pt x="30774" y="16994"/>
                    <a:pt x="30834" y="15539"/>
                  </a:cubicBezTo>
                  <a:cubicBezTo>
                    <a:pt x="30956" y="14084"/>
                    <a:pt x="31153" y="10673"/>
                    <a:pt x="30834" y="9854"/>
                  </a:cubicBezTo>
                  <a:cubicBezTo>
                    <a:pt x="30516" y="9036"/>
                    <a:pt x="28742" y="6883"/>
                    <a:pt x="27287" y="6322"/>
                  </a:cubicBezTo>
                  <a:cubicBezTo>
                    <a:pt x="27287" y="6322"/>
                    <a:pt x="27226" y="6201"/>
                    <a:pt x="27166" y="5943"/>
                  </a:cubicBezTo>
                  <a:lnTo>
                    <a:pt x="27166" y="5883"/>
                  </a:lnTo>
                  <a:cubicBezTo>
                    <a:pt x="27045" y="5504"/>
                    <a:pt x="26908" y="5064"/>
                    <a:pt x="26726" y="4549"/>
                  </a:cubicBezTo>
                  <a:cubicBezTo>
                    <a:pt x="26605" y="4230"/>
                    <a:pt x="26468" y="3988"/>
                    <a:pt x="26287" y="3669"/>
                  </a:cubicBezTo>
                  <a:cubicBezTo>
                    <a:pt x="26226" y="3548"/>
                    <a:pt x="26226" y="3412"/>
                    <a:pt x="26150" y="3290"/>
                  </a:cubicBezTo>
                  <a:cubicBezTo>
                    <a:pt x="26090" y="3230"/>
                    <a:pt x="26029" y="3093"/>
                    <a:pt x="26029" y="3033"/>
                  </a:cubicBezTo>
                  <a:cubicBezTo>
                    <a:pt x="25968" y="2972"/>
                    <a:pt x="25968" y="2972"/>
                    <a:pt x="25908" y="2911"/>
                  </a:cubicBezTo>
                  <a:cubicBezTo>
                    <a:pt x="25847" y="2790"/>
                    <a:pt x="25771" y="2654"/>
                    <a:pt x="25711" y="2532"/>
                  </a:cubicBezTo>
                  <a:cubicBezTo>
                    <a:pt x="25650" y="2472"/>
                    <a:pt x="25589" y="2411"/>
                    <a:pt x="25589" y="2275"/>
                  </a:cubicBezTo>
                  <a:cubicBezTo>
                    <a:pt x="25468" y="2214"/>
                    <a:pt x="25392" y="2093"/>
                    <a:pt x="25332" y="1956"/>
                  </a:cubicBezTo>
                  <a:cubicBezTo>
                    <a:pt x="25271" y="1835"/>
                    <a:pt x="25210" y="1775"/>
                    <a:pt x="25150" y="1714"/>
                  </a:cubicBezTo>
                  <a:cubicBezTo>
                    <a:pt x="25089" y="1577"/>
                    <a:pt x="24953" y="1456"/>
                    <a:pt x="24892" y="1335"/>
                  </a:cubicBezTo>
                  <a:cubicBezTo>
                    <a:pt x="24831" y="1335"/>
                    <a:pt x="24831" y="1274"/>
                    <a:pt x="24771" y="1198"/>
                  </a:cubicBezTo>
                  <a:cubicBezTo>
                    <a:pt x="24710" y="1138"/>
                    <a:pt x="24634" y="1077"/>
                    <a:pt x="24574" y="1017"/>
                  </a:cubicBezTo>
                  <a:cubicBezTo>
                    <a:pt x="24513" y="956"/>
                    <a:pt x="24452" y="895"/>
                    <a:pt x="24392" y="759"/>
                  </a:cubicBezTo>
                  <a:cubicBezTo>
                    <a:pt x="24331" y="698"/>
                    <a:pt x="24255" y="638"/>
                    <a:pt x="24134" y="577"/>
                  </a:cubicBezTo>
                  <a:cubicBezTo>
                    <a:pt x="24134" y="516"/>
                    <a:pt x="24073" y="516"/>
                    <a:pt x="24073" y="441"/>
                  </a:cubicBezTo>
                  <a:cubicBezTo>
                    <a:pt x="23694" y="198"/>
                    <a:pt x="23255" y="1"/>
                    <a:pt x="22815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0">
              <a:extLst>
                <a:ext uri="{FF2B5EF4-FFF2-40B4-BE49-F238E27FC236}">
                  <a16:creationId xmlns:a16="http://schemas.microsoft.com/office/drawing/2014/main" id="{E1DE8C30-DA14-0CD5-C964-D10A0D36808D}"/>
                </a:ext>
              </a:extLst>
            </p:cNvPr>
            <p:cNvSpPr/>
            <p:nvPr/>
          </p:nvSpPr>
          <p:spPr>
            <a:xfrm>
              <a:off x="3980775" y="3043025"/>
              <a:ext cx="107275" cy="66325"/>
            </a:xfrm>
            <a:custGeom>
              <a:avLst/>
              <a:gdLst/>
              <a:ahLst/>
              <a:cxnLst/>
              <a:rect l="l" t="t" r="r" b="b"/>
              <a:pathLst>
                <a:path w="4291" h="2653" extrusionOk="0">
                  <a:moveTo>
                    <a:pt x="3593" y="0"/>
                  </a:moveTo>
                  <a:cubicBezTo>
                    <a:pt x="2972" y="0"/>
                    <a:pt x="1395" y="121"/>
                    <a:pt x="698" y="500"/>
                  </a:cubicBezTo>
                  <a:cubicBezTo>
                    <a:pt x="1" y="879"/>
                    <a:pt x="258" y="1895"/>
                    <a:pt x="759" y="1895"/>
                  </a:cubicBezTo>
                  <a:cubicBezTo>
                    <a:pt x="817" y="1906"/>
                    <a:pt x="907" y="1911"/>
                    <a:pt x="1022" y="1911"/>
                  </a:cubicBezTo>
                  <a:cubicBezTo>
                    <a:pt x="1536" y="1911"/>
                    <a:pt x="2523" y="1819"/>
                    <a:pt x="3093" y="1819"/>
                  </a:cubicBezTo>
                  <a:cubicBezTo>
                    <a:pt x="3290" y="1819"/>
                    <a:pt x="3533" y="1956"/>
                    <a:pt x="3533" y="2198"/>
                  </a:cubicBezTo>
                  <a:lnTo>
                    <a:pt x="3593" y="2653"/>
                  </a:lnTo>
                  <a:lnTo>
                    <a:pt x="4048" y="2395"/>
                  </a:lnTo>
                  <a:cubicBezTo>
                    <a:pt x="4048" y="2395"/>
                    <a:pt x="4291" y="61"/>
                    <a:pt x="3593" y="0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0">
              <a:extLst>
                <a:ext uri="{FF2B5EF4-FFF2-40B4-BE49-F238E27FC236}">
                  <a16:creationId xmlns:a16="http://schemas.microsoft.com/office/drawing/2014/main" id="{A6EE4B21-3845-99F9-5C9F-60396D3D6B18}"/>
                </a:ext>
              </a:extLst>
            </p:cNvPr>
            <p:cNvSpPr/>
            <p:nvPr/>
          </p:nvSpPr>
          <p:spPr>
            <a:xfrm>
              <a:off x="3990250" y="3292375"/>
              <a:ext cx="70900" cy="48300"/>
            </a:xfrm>
            <a:custGeom>
              <a:avLst/>
              <a:gdLst/>
              <a:ahLst/>
              <a:cxnLst/>
              <a:rect l="l" t="t" r="r" b="b"/>
              <a:pathLst>
                <a:path w="2836" h="1932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637"/>
                    <a:pt x="122" y="1198"/>
                    <a:pt x="122" y="1638"/>
                  </a:cubicBezTo>
                  <a:lnTo>
                    <a:pt x="122" y="1774"/>
                  </a:lnTo>
                  <a:cubicBezTo>
                    <a:pt x="487" y="1890"/>
                    <a:pt x="950" y="1932"/>
                    <a:pt x="1402" y="1932"/>
                  </a:cubicBezTo>
                  <a:cubicBezTo>
                    <a:pt x="1663" y="1932"/>
                    <a:pt x="1920" y="1918"/>
                    <a:pt x="2153" y="1896"/>
                  </a:cubicBezTo>
                  <a:cubicBezTo>
                    <a:pt x="2532" y="1896"/>
                    <a:pt x="2835" y="1517"/>
                    <a:pt x="2835" y="1077"/>
                  </a:cubicBezTo>
                  <a:lnTo>
                    <a:pt x="2835" y="637"/>
                  </a:lnTo>
                  <a:cubicBezTo>
                    <a:pt x="2835" y="562"/>
                    <a:pt x="2775" y="501"/>
                    <a:pt x="2714" y="501"/>
                  </a:cubicBezTo>
                  <a:cubicBezTo>
                    <a:pt x="2418" y="532"/>
                    <a:pt x="2153" y="545"/>
                    <a:pt x="1915" y="545"/>
                  </a:cubicBezTo>
                  <a:cubicBezTo>
                    <a:pt x="631" y="545"/>
                    <a:pt x="154" y="154"/>
                    <a:pt x="1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0">
              <a:extLst>
                <a:ext uri="{FF2B5EF4-FFF2-40B4-BE49-F238E27FC236}">
                  <a16:creationId xmlns:a16="http://schemas.microsoft.com/office/drawing/2014/main" id="{77A2E8BA-BD19-0D16-45B3-9CDFB00DE64C}"/>
                </a:ext>
              </a:extLst>
            </p:cNvPr>
            <p:cNvSpPr/>
            <p:nvPr/>
          </p:nvSpPr>
          <p:spPr>
            <a:xfrm>
              <a:off x="4078550" y="3308300"/>
              <a:ext cx="82275" cy="39425"/>
            </a:xfrm>
            <a:custGeom>
              <a:avLst/>
              <a:gdLst/>
              <a:ahLst/>
              <a:cxnLst/>
              <a:rect l="l" t="t" r="r" b="b"/>
              <a:pathLst>
                <a:path w="3291" h="1577" extrusionOk="0">
                  <a:moveTo>
                    <a:pt x="1" y="0"/>
                  </a:moveTo>
                  <a:lnTo>
                    <a:pt x="137" y="758"/>
                  </a:lnTo>
                  <a:cubicBezTo>
                    <a:pt x="198" y="1198"/>
                    <a:pt x="637" y="1577"/>
                    <a:pt x="1138" y="1577"/>
                  </a:cubicBezTo>
                  <a:lnTo>
                    <a:pt x="3290" y="1577"/>
                  </a:lnTo>
                  <a:cubicBezTo>
                    <a:pt x="2472" y="1259"/>
                    <a:pt x="2593" y="0"/>
                    <a:pt x="2593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0">
              <a:extLst>
                <a:ext uri="{FF2B5EF4-FFF2-40B4-BE49-F238E27FC236}">
                  <a16:creationId xmlns:a16="http://schemas.microsoft.com/office/drawing/2014/main" id="{1252C061-968C-102B-2207-577715E87CA5}"/>
                </a:ext>
              </a:extLst>
            </p:cNvPr>
            <p:cNvSpPr/>
            <p:nvPr/>
          </p:nvSpPr>
          <p:spPr>
            <a:xfrm>
              <a:off x="4086525" y="3121850"/>
              <a:ext cx="289175" cy="85275"/>
            </a:xfrm>
            <a:custGeom>
              <a:avLst/>
              <a:gdLst/>
              <a:ahLst/>
              <a:cxnLst/>
              <a:rect l="l" t="t" r="r" b="b"/>
              <a:pathLst>
                <a:path w="11567" h="3411" extrusionOk="0">
                  <a:moveTo>
                    <a:pt x="61" y="0"/>
                  </a:moveTo>
                  <a:lnTo>
                    <a:pt x="0" y="61"/>
                  </a:lnTo>
                  <a:cubicBezTo>
                    <a:pt x="0" y="61"/>
                    <a:pt x="500" y="758"/>
                    <a:pt x="1258" y="1577"/>
                  </a:cubicBezTo>
                  <a:cubicBezTo>
                    <a:pt x="2016" y="2274"/>
                    <a:pt x="3093" y="3214"/>
                    <a:pt x="4108" y="3411"/>
                  </a:cubicBezTo>
                  <a:lnTo>
                    <a:pt x="11567" y="3411"/>
                  </a:lnTo>
                  <a:lnTo>
                    <a:pt x="11567" y="3350"/>
                  </a:lnTo>
                  <a:lnTo>
                    <a:pt x="4108" y="3350"/>
                  </a:lnTo>
                  <a:cubicBezTo>
                    <a:pt x="3093" y="3093"/>
                    <a:pt x="2016" y="2213"/>
                    <a:pt x="1334" y="1516"/>
                  </a:cubicBezTo>
                  <a:cubicBezTo>
                    <a:pt x="576" y="758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0">
              <a:extLst>
                <a:ext uri="{FF2B5EF4-FFF2-40B4-BE49-F238E27FC236}">
                  <a16:creationId xmlns:a16="http://schemas.microsoft.com/office/drawing/2014/main" id="{CF2D936D-1836-7358-EACC-4961C3BA45A3}"/>
                </a:ext>
              </a:extLst>
            </p:cNvPr>
            <p:cNvSpPr/>
            <p:nvPr/>
          </p:nvSpPr>
          <p:spPr>
            <a:xfrm>
              <a:off x="4662950" y="3043025"/>
              <a:ext cx="107275" cy="66325"/>
            </a:xfrm>
            <a:custGeom>
              <a:avLst/>
              <a:gdLst/>
              <a:ahLst/>
              <a:cxnLst/>
              <a:rect l="l" t="t" r="r" b="b"/>
              <a:pathLst>
                <a:path w="4291" h="2653" extrusionOk="0">
                  <a:moveTo>
                    <a:pt x="637" y="0"/>
                  </a:moveTo>
                  <a:cubicBezTo>
                    <a:pt x="0" y="61"/>
                    <a:pt x="182" y="2395"/>
                    <a:pt x="182" y="2395"/>
                  </a:cubicBezTo>
                  <a:lnTo>
                    <a:pt x="637" y="2653"/>
                  </a:lnTo>
                  <a:lnTo>
                    <a:pt x="698" y="2198"/>
                  </a:lnTo>
                  <a:cubicBezTo>
                    <a:pt x="758" y="1956"/>
                    <a:pt x="940" y="1819"/>
                    <a:pt x="1198" y="1819"/>
                  </a:cubicBezTo>
                  <a:cubicBezTo>
                    <a:pt x="1719" y="1819"/>
                    <a:pt x="2696" y="1911"/>
                    <a:pt x="3242" y="1911"/>
                  </a:cubicBezTo>
                  <a:cubicBezTo>
                    <a:pt x="3363" y="1911"/>
                    <a:pt x="3463" y="1906"/>
                    <a:pt x="3532" y="1895"/>
                  </a:cubicBezTo>
                  <a:cubicBezTo>
                    <a:pt x="3972" y="1895"/>
                    <a:pt x="4290" y="879"/>
                    <a:pt x="3593" y="500"/>
                  </a:cubicBezTo>
                  <a:cubicBezTo>
                    <a:pt x="2911" y="121"/>
                    <a:pt x="1258" y="0"/>
                    <a:pt x="637" y="0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0">
              <a:extLst>
                <a:ext uri="{FF2B5EF4-FFF2-40B4-BE49-F238E27FC236}">
                  <a16:creationId xmlns:a16="http://schemas.microsoft.com/office/drawing/2014/main" id="{8B89BC8E-4830-4AA2-6460-6FABE4C840E9}"/>
                </a:ext>
              </a:extLst>
            </p:cNvPr>
            <p:cNvSpPr/>
            <p:nvPr/>
          </p:nvSpPr>
          <p:spPr>
            <a:xfrm>
              <a:off x="4186175" y="3230600"/>
              <a:ext cx="377125" cy="66350"/>
            </a:xfrm>
            <a:custGeom>
              <a:avLst/>
              <a:gdLst/>
              <a:ahLst/>
              <a:cxnLst/>
              <a:rect l="l" t="t" r="r" b="b"/>
              <a:pathLst>
                <a:path w="15085" h="2654" extrusionOk="0">
                  <a:moveTo>
                    <a:pt x="14205" y="637"/>
                  </a:moveTo>
                  <a:cubicBezTo>
                    <a:pt x="14084" y="956"/>
                    <a:pt x="13765" y="1138"/>
                    <a:pt x="13447" y="1138"/>
                  </a:cubicBezTo>
                  <a:lnTo>
                    <a:pt x="1638" y="1138"/>
                  </a:lnTo>
                  <a:cubicBezTo>
                    <a:pt x="1320" y="1138"/>
                    <a:pt x="1001" y="956"/>
                    <a:pt x="880" y="637"/>
                  </a:cubicBezTo>
                  <a:close/>
                  <a:moveTo>
                    <a:pt x="13447" y="1593"/>
                  </a:moveTo>
                  <a:cubicBezTo>
                    <a:pt x="13265" y="1835"/>
                    <a:pt x="13008" y="2032"/>
                    <a:pt x="12689" y="2032"/>
                  </a:cubicBezTo>
                  <a:lnTo>
                    <a:pt x="2457" y="2032"/>
                  </a:lnTo>
                  <a:cubicBezTo>
                    <a:pt x="2138" y="2032"/>
                    <a:pt x="1820" y="1835"/>
                    <a:pt x="1699" y="1593"/>
                  </a:cubicBezTo>
                  <a:close/>
                  <a:moveTo>
                    <a:pt x="1" y="1"/>
                  </a:moveTo>
                  <a:cubicBezTo>
                    <a:pt x="1" y="1"/>
                    <a:pt x="183" y="2350"/>
                    <a:pt x="2199" y="2654"/>
                  </a:cubicBezTo>
                  <a:lnTo>
                    <a:pt x="12947" y="2654"/>
                  </a:lnTo>
                  <a:cubicBezTo>
                    <a:pt x="14902" y="2350"/>
                    <a:pt x="15084" y="1"/>
                    <a:pt x="15084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0">
              <a:extLst>
                <a:ext uri="{FF2B5EF4-FFF2-40B4-BE49-F238E27FC236}">
                  <a16:creationId xmlns:a16="http://schemas.microsoft.com/office/drawing/2014/main" id="{9F91F00B-04ED-9221-E74B-5569400E65CA}"/>
                </a:ext>
              </a:extLst>
            </p:cNvPr>
            <p:cNvSpPr/>
            <p:nvPr/>
          </p:nvSpPr>
          <p:spPr>
            <a:xfrm>
              <a:off x="4171775" y="3308300"/>
              <a:ext cx="405925" cy="11025"/>
            </a:xfrm>
            <a:custGeom>
              <a:avLst/>
              <a:gdLst/>
              <a:ahLst/>
              <a:cxnLst/>
              <a:rect l="l" t="t" r="r" b="b"/>
              <a:pathLst>
                <a:path w="16237" h="441" extrusionOk="0">
                  <a:moveTo>
                    <a:pt x="1" y="0"/>
                  </a:moveTo>
                  <a:lnTo>
                    <a:pt x="441" y="440"/>
                  </a:lnTo>
                  <a:lnTo>
                    <a:pt x="15797" y="440"/>
                  </a:lnTo>
                  <a:lnTo>
                    <a:pt x="16236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0">
              <a:extLst>
                <a:ext uri="{FF2B5EF4-FFF2-40B4-BE49-F238E27FC236}">
                  <a16:creationId xmlns:a16="http://schemas.microsoft.com/office/drawing/2014/main" id="{74627BBA-9D85-81DF-3D8F-0813C6D83C2C}"/>
                </a:ext>
              </a:extLst>
            </p:cNvPr>
            <p:cNvSpPr/>
            <p:nvPr/>
          </p:nvSpPr>
          <p:spPr>
            <a:xfrm>
              <a:off x="4171775" y="3333300"/>
              <a:ext cx="405925" cy="11025"/>
            </a:xfrm>
            <a:custGeom>
              <a:avLst/>
              <a:gdLst/>
              <a:ahLst/>
              <a:cxnLst/>
              <a:rect l="l" t="t" r="r" b="b"/>
              <a:pathLst>
                <a:path w="16237" h="441" extrusionOk="0">
                  <a:moveTo>
                    <a:pt x="1" y="1"/>
                  </a:moveTo>
                  <a:lnTo>
                    <a:pt x="441" y="441"/>
                  </a:lnTo>
                  <a:lnTo>
                    <a:pt x="15797" y="441"/>
                  </a:lnTo>
                  <a:lnTo>
                    <a:pt x="16236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0">
              <a:extLst>
                <a:ext uri="{FF2B5EF4-FFF2-40B4-BE49-F238E27FC236}">
                  <a16:creationId xmlns:a16="http://schemas.microsoft.com/office/drawing/2014/main" id="{B9FE3EEB-B95F-1C77-7318-213C0EA383FD}"/>
                </a:ext>
              </a:extLst>
            </p:cNvPr>
            <p:cNvSpPr/>
            <p:nvPr/>
          </p:nvSpPr>
          <p:spPr>
            <a:xfrm>
              <a:off x="4688325" y="3292375"/>
              <a:ext cx="70900" cy="48300"/>
            </a:xfrm>
            <a:custGeom>
              <a:avLst/>
              <a:gdLst/>
              <a:ahLst/>
              <a:cxnLst/>
              <a:rect l="l" t="t" r="r" b="b"/>
              <a:pathLst>
                <a:path w="2836" h="1932" extrusionOk="0">
                  <a:moveTo>
                    <a:pt x="2836" y="1"/>
                  </a:moveTo>
                  <a:cubicBezTo>
                    <a:pt x="2682" y="154"/>
                    <a:pt x="2205" y="545"/>
                    <a:pt x="958" y="545"/>
                  </a:cubicBezTo>
                  <a:cubicBezTo>
                    <a:pt x="727" y="545"/>
                    <a:pt x="469" y="532"/>
                    <a:pt x="183" y="501"/>
                  </a:cubicBezTo>
                  <a:cubicBezTo>
                    <a:pt x="61" y="501"/>
                    <a:pt x="1" y="562"/>
                    <a:pt x="1" y="637"/>
                  </a:cubicBezTo>
                  <a:lnTo>
                    <a:pt x="1" y="1077"/>
                  </a:lnTo>
                  <a:cubicBezTo>
                    <a:pt x="1" y="1517"/>
                    <a:pt x="304" y="1896"/>
                    <a:pt x="759" y="1896"/>
                  </a:cubicBezTo>
                  <a:cubicBezTo>
                    <a:pt x="964" y="1918"/>
                    <a:pt x="1204" y="1932"/>
                    <a:pt x="1454" y="1932"/>
                  </a:cubicBezTo>
                  <a:cubicBezTo>
                    <a:pt x="1886" y="1932"/>
                    <a:pt x="2349" y="1890"/>
                    <a:pt x="2714" y="1774"/>
                  </a:cubicBezTo>
                  <a:lnTo>
                    <a:pt x="2714" y="1638"/>
                  </a:lnTo>
                  <a:cubicBezTo>
                    <a:pt x="2775" y="1198"/>
                    <a:pt x="2775" y="637"/>
                    <a:pt x="2836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0">
              <a:extLst>
                <a:ext uri="{FF2B5EF4-FFF2-40B4-BE49-F238E27FC236}">
                  <a16:creationId xmlns:a16="http://schemas.microsoft.com/office/drawing/2014/main" id="{37158645-AA5B-D4EE-7091-076F7457CD1A}"/>
                </a:ext>
              </a:extLst>
            </p:cNvPr>
            <p:cNvSpPr/>
            <p:nvPr/>
          </p:nvSpPr>
          <p:spPr>
            <a:xfrm>
              <a:off x="3994800" y="3339750"/>
              <a:ext cx="761400" cy="47400"/>
            </a:xfrm>
            <a:custGeom>
              <a:avLst/>
              <a:gdLst/>
              <a:ahLst/>
              <a:cxnLst/>
              <a:rect l="l" t="t" r="r" b="b"/>
              <a:pathLst>
                <a:path w="30456" h="1896" extrusionOk="0">
                  <a:moveTo>
                    <a:pt x="1" y="1"/>
                  </a:moveTo>
                  <a:lnTo>
                    <a:pt x="1" y="1"/>
                  </a:lnTo>
                  <a:cubicBezTo>
                    <a:pt x="198" y="1259"/>
                    <a:pt x="1592" y="1895"/>
                    <a:pt x="1592" y="1895"/>
                  </a:cubicBezTo>
                  <a:lnTo>
                    <a:pt x="28803" y="1895"/>
                  </a:lnTo>
                  <a:cubicBezTo>
                    <a:pt x="28803" y="1895"/>
                    <a:pt x="30198" y="1259"/>
                    <a:pt x="30455" y="1"/>
                  </a:cubicBezTo>
                  <a:lnTo>
                    <a:pt x="30455" y="1"/>
                  </a:lnTo>
                  <a:lnTo>
                    <a:pt x="28181" y="1077"/>
                  </a:lnTo>
                  <a:lnTo>
                    <a:pt x="2274" y="10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0">
              <a:extLst>
                <a:ext uri="{FF2B5EF4-FFF2-40B4-BE49-F238E27FC236}">
                  <a16:creationId xmlns:a16="http://schemas.microsoft.com/office/drawing/2014/main" id="{EE3C012F-222F-4CE1-A537-0BB60CFE80A8}"/>
                </a:ext>
              </a:extLst>
            </p:cNvPr>
            <p:cNvSpPr/>
            <p:nvPr/>
          </p:nvSpPr>
          <p:spPr>
            <a:xfrm>
              <a:off x="4254025" y="3374625"/>
              <a:ext cx="242950" cy="12525"/>
            </a:xfrm>
            <a:custGeom>
              <a:avLst/>
              <a:gdLst/>
              <a:ahLst/>
              <a:cxnLst/>
              <a:rect l="l" t="t" r="r" b="b"/>
              <a:pathLst>
                <a:path w="9718" h="501" extrusionOk="0">
                  <a:moveTo>
                    <a:pt x="561" y="0"/>
                  </a:moveTo>
                  <a:lnTo>
                    <a:pt x="0" y="500"/>
                  </a:lnTo>
                  <a:lnTo>
                    <a:pt x="9717" y="500"/>
                  </a:lnTo>
                  <a:lnTo>
                    <a:pt x="9096" y="0"/>
                  </a:ln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0">
              <a:extLst>
                <a:ext uri="{FF2B5EF4-FFF2-40B4-BE49-F238E27FC236}">
                  <a16:creationId xmlns:a16="http://schemas.microsoft.com/office/drawing/2014/main" id="{2B65C6E1-B0DD-8BF4-8A94-60781DF17F51}"/>
                </a:ext>
              </a:extLst>
            </p:cNvPr>
            <p:cNvSpPr/>
            <p:nvPr/>
          </p:nvSpPr>
          <p:spPr>
            <a:xfrm>
              <a:off x="4590175" y="3308300"/>
              <a:ext cx="80750" cy="39425"/>
            </a:xfrm>
            <a:custGeom>
              <a:avLst/>
              <a:gdLst/>
              <a:ahLst/>
              <a:cxnLst/>
              <a:rect l="l" t="t" r="r" b="b"/>
              <a:pathLst>
                <a:path w="3230" h="1577" extrusionOk="0">
                  <a:moveTo>
                    <a:pt x="637" y="0"/>
                  </a:moveTo>
                  <a:cubicBezTo>
                    <a:pt x="637" y="0"/>
                    <a:pt x="819" y="1259"/>
                    <a:pt x="1" y="1577"/>
                  </a:cubicBezTo>
                  <a:lnTo>
                    <a:pt x="2153" y="1577"/>
                  </a:lnTo>
                  <a:cubicBezTo>
                    <a:pt x="2593" y="1577"/>
                    <a:pt x="3032" y="1198"/>
                    <a:pt x="3093" y="758"/>
                  </a:cubicBezTo>
                  <a:lnTo>
                    <a:pt x="3230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0">
              <a:extLst>
                <a:ext uri="{FF2B5EF4-FFF2-40B4-BE49-F238E27FC236}">
                  <a16:creationId xmlns:a16="http://schemas.microsoft.com/office/drawing/2014/main" id="{EEF5083A-A72E-3E8B-57E7-F44635D39725}"/>
                </a:ext>
              </a:extLst>
            </p:cNvPr>
            <p:cNvSpPr/>
            <p:nvPr/>
          </p:nvSpPr>
          <p:spPr>
            <a:xfrm>
              <a:off x="4375675" y="3121850"/>
              <a:ext cx="288800" cy="85275"/>
            </a:xfrm>
            <a:custGeom>
              <a:avLst/>
              <a:gdLst/>
              <a:ahLst/>
              <a:cxnLst/>
              <a:rect l="l" t="t" r="r" b="b"/>
              <a:pathLst>
                <a:path w="11552" h="3411" extrusionOk="0">
                  <a:moveTo>
                    <a:pt x="11491" y="0"/>
                  </a:moveTo>
                  <a:cubicBezTo>
                    <a:pt x="11491" y="0"/>
                    <a:pt x="10915" y="758"/>
                    <a:pt x="10157" y="1516"/>
                  </a:cubicBezTo>
                  <a:cubicBezTo>
                    <a:pt x="9475" y="2213"/>
                    <a:pt x="8399" y="3093"/>
                    <a:pt x="7383" y="3350"/>
                  </a:cubicBezTo>
                  <a:lnTo>
                    <a:pt x="1" y="3350"/>
                  </a:lnTo>
                  <a:lnTo>
                    <a:pt x="1" y="3411"/>
                  </a:lnTo>
                  <a:lnTo>
                    <a:pt x="7383" y="3411"/>
                  </a:lnTo>
                  <a:cubicBezTo>
                    <a:pt x="8459" y="3214"/>
                    <a:pt x="9536" y="2274"/>
                    <a:pt x="10233" y="1577"/>
                  </a:cubicBezTo>
                  <a:cubicBezTo>
                    <a:pt x="10991" y="758"/>
                    <a:pt x="11552" y="61"/>
                    <a:pt x="11552" y="61"/>
                  </a:cubicBezTo>
                  <a:lnTo>
                    <a:pt x="1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0">
              <a:extLst>
                <a:ext uri="{FF2B5EF4-FFF2-40B4-BE49-F238E27FC236}">
                  <a16:creationId xmlns:a16="http://schemas.microsoft.com/office/drawing/2014/main" id="{8EC913CC-8122-215F-32EF-19469D0FE7B0}"/>
                </a:ext>
              </a:extLst>
            </p:cNvPr>
            <p:cNvSpPr/>
            <p:nvPr/>
          </p:nvSpPr>
          <p:spPr>
            <a:xfrm>
              <a:off x="4106975" y="2955850"/>
              <a:ext cx="537050" cy="132675"/>
            </a:xfrm>
            <a:custGeom>
              <a:avLst/>
              <a:gdLst/>
              <a:ahLst/>
              <a:cxnLst/>
              <a:rect l="l" t="t" r="r" b="b"/>
              <a:pathLst>
                <a:path w="21482" h="5307" extrusionOk="0">
                  <a:moveTo>
                    <a:pt x="4048" y="1"/>
                  </a:moveTo>
                  <a:cubicBezTo>
                    <a:pt x="3609" y="1"/>
                    <a:pt x="3169" y="137"/>
                    <a:pt x="2851" y="380"/>
                  </a:cubicBezTo>
                  <a:cubicBezTo>
                    <a:pt x="440" y="2214"/>
                    <a:pt x="1" y="5306"/>
                    <a:pt x="1" y="5306"/>
                  </a:cubicBezTo>
                  <a:lnTo>
                    <a:pt x="21481" y="5306"/>
                  </a:lnTo>
                  <a:cubicBezTo>
                    <a:pt x="21481" y="5306"/>
                    <a:pt x="21042" y="2214"/>
                    <a:pt x="18631" y="380"/>
                  </a:cubicBezTo>
                  <a:cubicBezTo>
                    <a:pt x="18328" y="137"/>
                    <a:pt x="17873" y="1"/>
                    <a:pt x="17373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0">
              <a:extLst>
                <a:ext uri="{FF2B5EF4-FFF2-40B4-BE49-F238E27FC236}">
                  <a16:creationId xmlns:a16="http://schemas.microsoft.com/office/drawing/2014/main" id="{E2A1B0D2-8C3E-D05E-5F7E-DE3DE4E285BD}"/>
                </a:ext>
              </a:extLst>
            </p:cNvPr>
            <p:cNvSpPr/>
            <p:nvPr/>
          </p:nvSpPr>
          <p:spPr>
            <a:xfrm>
              <a:off x="4001250" y="3055550"/>
              <a:ext cx="67850" cy="12500"/>
            </a:xfrm>
            <a:custGeom>
              <a:avLst/>
              <a:gdLst/>
              <a:ahLst/>
              <a:cxnLst/>
              <a:rect l="l" t="t" r="r" b="b"/>
              <a:pathLst>
                <a:path w="2714" h="500" extrusionOk="0">
                  <a:moveTo>
                    <a:pt x="2057" y="1"/>
                  </a:moveTo>
                  <a:cubicBezTo>
                    <a:pt x="1190" y="1"/>
                    <a:pt x="47" y="392"/>
                    <a:pt x="0" y="439"/>
                  </a:cubicBezTo>
                  <a:lnTo>
                    <a:pt x="0" y="500"/>
                  </a:lnTo>
                  <a:cubicBezTo>
                    <a:pt x="49" y="500"/>
                    <a:pt x="1283" y="98"/>
                    <a:pt x="2128" y="98"/>
                  </a:cubicBezTo>
                  <a:cubicBezTo>
                    <a:pt x="2334" y="98"/>
                    <a:pt x="2516" y="122"/>
                    <a:pt x="2653" y="181"/>
                  </a:cubicBezTo>
                  <a:lnTo>
                    <a:pt x="2714" y="121"/>
                  </a:lnTo>
                  <a:cubicBezTo>
                    <a:pt x="2542" y="35"/>
                    <a:pt x="2311" y="1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0">
              <a:extLst>
                <a:ext uri="{FF2B5EF4-FFF2-40B4-BE49-F238E27FC236}">
                  <a16:creationId xmlns:a16="http://schemas.microsoft.com/office/drawing/2014/main" id="{CBD8BEBB-4D8E-6D05-3797-725E53106381}"/>
                </a:ext>
              </a:extLst>
            </p:cNvPr>
            <p:cNvSpPr/>
            <p:nvPr/>
          </p:nvSpPr>
          <p:spPr>
            <a:xfrm>
              <a:off x="4678850" y="3055550"/>
              <a:ext cx="67875" cy="12500"/>
            </a:xfrm>
            <a:custGeom>
              <a:avLst/>
              <a:gdLst/>
              <a:ahLst/>
              <a:cxnLst/>
              <a:rect l="l" t="t" r="r" b="b"/>
              <a:pathLst>
                <a:path w="2715" h="500" extrusionOk="0">
                  <a:moveTo>
                    <a:pt x="682" y="1"/>
                  </a:moveTo>
                  <a:cubicBezTo>
                    <a:pt x="425" y="1"/>
                    <a:pt x="187" y="35"/>
                    <a:pt x="1" y="121"/>
                  </a:cubicBezTo>
                  <a:lnTo>
                    <a:pt x="62" y="181"/>
                  </a:lnTo>
                  <a:cubicBezTo>
                    <a:pt x="210" y="122"/>
                    <a:pt x="402" y="98"/>
                    <a:pt x="616" y="98"/>
                  </a:cubicBezTo>
                  <a:cubicBezTo>
                    <a:pt x="1490" y="98"/>
                    <a:pt x="2714" y="500"/>
                    <a:pt x="2714" y="500"/>
                  </a:cubicBezTo>
                  <a:lnTo>
                    <a:pt x="2714" y="439"/>
                  </a:lnTo>
                  <a:cubicBezTo>
                    <a:pt x="2667" y="392"/>
                    <a:pt x="1561" y="1"/>
                    <a:pt x="6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0">
              <a:extLst>
                <a:ext uri="{FF2B5EF4-FFF2-40B4-BE49-F238E27FC236}">
                  <a16:creationId xmlns:a16="http://schemas.microsoft.com/office/drawing/2014/main" id="{FFECE72C-141C-56B6-DC13-B3D068523BC7}"/>
                </a:ext>
              </a:extLst>
            </p:cNvPr>
            <p:cNvSpPr/>
            <p:nvPr/>
          </p:nvSpPr>
          <p:spPr>
            <a:xfrm>
              <a:off x="4020200" y="3213550"/>
              <a:ext cx="134175" cy="71100"/>
            </a:xfrm>
            <a:custGeom>
              <a:avLst/>
              <a:gdLst/>
              <a:ahLst/>
              <a:cxnLst/>
              <a:rect l="l" t="t" r="r" b="b"/>
              <a:pathLst>
                <a:path w="5367" h="2844" extrusionOk="0">
                  <a:moveTo>
                    <a:pt x="0" y="1"/>
                  </a:moveTo>
                  <a:lnTo>
                    <a:pt x="0" y="1"/>
                  </a:lnTo>
                  <a:cubicBezTo>
                    <a:pt x="138" y="2472"/>
                    <a:pt x="2710" y="2843"/>
                    <a:pt x="4243" y="2843"/>
                  </a:cubicBezTo>
                  <a:cubicBezTo>
                    <a:pt x="4900" y="2843"/>
                    <a:pt x="5367" y="2775"/>
                    <a:pt x="5367" y="2775"/>
                  </a:cubicBezTo>
                  <a:lnTo>
                    <a:pt x="5367" y="2335"/>
                  </a:lnTo>
                  <a:cubicBezTo>
                    <a:pt x="5367" y="1319"/>
                    <a:pt x="4669" y="501"/>
                    <a:pt x="3669" y="380"/>
                  </a:cubicBezTo>
                  <a:cubicBezTo>
                    <a:pt x="1516" y="12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0">
              <a:extLst>
                <a:ext uri="{FF2B5EF4-FFF2-40B4-BE49-F238E27FC236}">
                  <a16:creationId xmlns:a16="http://schemas.microsoft.com/office/drawing/2014/main" id="{9FB83AF7-8161-778C-8864-465825A8574B}"/>
                </a:ext>
              </a:extLst>
            </p:cNvPr>
            <p:cNvSpPr/>
            <p:nvPr/>
          </p:nvSpPr>
          <p:spPr>
            <a:xfrm>
              <a:off x="4032700" y="3215075"/>
              <a:ext cx="121675" cy="49425"/>
            </a:xfrm>
            <a:custGeom>
              <a:avLst/>
              <a:gdLst/>
              <a:ahLst/>
              <a:cxnLst/>
              <a:rect l="l" t="t" r="r" b="b"/>
              <a:pathLst>
                <a:path w="4867" h="1977" extrusionOk="0">
                  <a:moveTo>
                    <a:pt x="1" y="0"/>
                  </a:moveTo>
                  <a:lnTo>
                    <a:pt x="1" y="0"/>
                  </a:lnTo>
                  <a:cubicBezTo>
                    <a:pt x="631" y="1727"/>
                    <a:pt x="2834" y="1976"/>
                    <a:pt x="4177" y="1976"/>
                  </a:cubicBezTo>
                  <a:cubicBezTo>
                    <a:pt x="4449" y="1976"/>
                    <a:pt x="4685" y="1966"/>
                    <a:pt x="4867" y="1956"/>
                  </a:cubicBezTo>
                  <a:cubicBezTo>
                    <a:pt x="4685" y="1077"/>
                    <a:pt x="4048" y="440"/>
                    <a:pt x="3169" y="319"/>
                  </a:cubicBezTo>
                  <a:cubicBezTo>
                    <a:pt x="1774" y="122"/>
                    <a:pt x="637" y="61"/>
                    <a:pt x="1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0">
              <a:extLst>
                <a:ext uri="{FF2B5EF4-FFF2-40B4-BE49-F238E27FC236}">
                  <a16:creationId xmlns:a16="http://schemas.microsoft.com/office/drawing/2014/main" id="{387B0CAA-2399-7391-A79C-9EAAD0C7EF3A}"/>
                </a:ext>
              </a:extLst>
            </p:cNvPr>
            <p:cNvSpPr/>
            <p:nvPr/>
          </p:nvSpPr>
          <p:spPr>
            <a:xfrm>
              <a:off x="4020200" y="3213550"/>
              <a:ext cx="134175" cy="67875"/>
            </a:xfrm>
            <a:custGeom>
              <a:avLst/>
              <a:gdLst/>
              <a:ahLst/>
              <a:cxnLst/>
              <a:rect l="l" t="t" r="r" b="b"/>
              <a:pathLst>
                <a:path w="5367" h="2715" extrusionOk="0">
                  <a:moveTo>
                    <a:pt x="0" y="1"/>
                  </a:moveTo>
                  <a:cubicBezTo>
                    <a:pt x="0" y="122"/>
                    <a:pt x="0" y="243"/>
                    <a:pt x="61" y="380"/>
                  </a:cubicBezTo>
                  <a:cubicBezTo>
                    <a:pt x="319" y="440"/>
                    <a:pt x="1774" y="501"/>
                    <a:pt x="3669" y="759"/>
                  </a:cubicBezTo>
                  <a:cubicBezTo>
                    <a:pt x="4669" y="880"/>
                    <a:pt x="5367" y="1698"/>
                    <a:pt x="5367" y="2714"/>
                  </a:cubicBezTo>
                  <a:lnTo>
                    <a:pt x="5367" y="2335"/>
                  </a:lnTo>
                  <a:cubicBezTo>
                    <a:pt x="5367" y="1319"/>
                    <a:pt x="4669" y="501"/>
                    <a:pt x="3669" y="380"/>
                  </a:cubicBezTo>
                  <a:cubicBezTo>
                    <a:pt x="1516" y="12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0">
              <a:extLst>
                <a:ext uri="{FF2B5EF4-FFF2-40B4-BE49-F238E27FC236}">
                  <a16:creationId xmlns:a16="http://schemas.microsoft.com/office/drawing/2014/main" id="{2614B633-BDC0-5295-75DF-43CE53A2E4EA}"/>
                </a:ext>
              </a:extLst>
            </p:cNvPr>
            <p:cNvSpPr/>
            <p:nvPr/>
          </p:nvSpPr>
          <p:spPr>
            <a:xfrm>
              <a:off x="4595100" y="3213550"/>
              <a:ext cx="134200" cy="71100"/>
            </a:xfrm>
            <a:custGeom>
              <a:avLst/>
              <a:gdLst/>
              <a:ahLst/>
              <a:cxnLst/>
              <a:rect l="l" t="t" r="r" b="b"/>
              <a:pathLst>
                <a:path w="5368" h="2844" extrusionOk="0">
                  <a:moveTo>
                    <a:pt x="5367" y="1"/>
                  </a:moveTo>
                  <a:cubicBezTo>
                    <a:pt x="5367" y="1"/>
                    <a:pt x="3851" y="122"/>
                    <a:pt x="1699" y="380"/>
                  </a:cubicBezTo>
                  <a:cubicBezTo>
                    <a:pt x="759" y="501"/>
                    <a:pt x="1" y="1319"/>
                    <a:pt x="1" y="2335"/>
                  </a:cubicBezTo>
                  <a:lnTo>
                    <a:pt x="1" y="2775"/>
                  </a:lnTo>
                  <a:cubicBezTo>
                    <a:pt x="1" y="2775"/>
                    <a:pt x="467" y="2843"/>
                    <a:pt x="1125" y="2843"/>
                  </a:cubicBezTo>
                  <a:cubicBezTo>
                    <a:pt x="2657" y="2843"/>
                    <a:pt x="5229" y="2472"/>
                    <a:pt x="5367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0">
              <a:extLst>
                <a:ext uri="{FF2B5EF4-FFF2-40B4-BE49-F238E27FC236}">
                  <a16:creationId xmlns:a16="http://schemas.microsoft.com/office/drawing/2014/main" id="{198FD7D8-009C-7B10-5F51-146917ACA6EE}"/>
                </a:ext>
              </a:extLst>
            </p:cNvPr>
            <p:cNvSpPr/>
            <p:nvPr/>
          </p:nvSpPr>
          <p:spPr>
            <a:xfrm>
              <a:off x="4596625" y="3215075"/>
              <a:ext cx="120150" cy="49425"/>
            </a:xfrm>
            <a:custGeom>
              <a:avLst/>
              <a:gdLst/>
              <a:ahLst/>
              <a:cxnLst/>
              <a:rect l="l" t="t" r="r" b="b"/>
              <a:pathLst>
                <a:path w="4806" h="1977" extrusionOk="0">
                  <a:moveTo>
                    <a:pt x="4806" y="0"/>
                  </a:moveTo>
                  <a:cubicBezTo>
                    <a:pt x="4230" y="61"/>
                    <a:pt x="3093" y="122"/>
                    <a:pt x="1638" y="319"/>
                  </a:cubicBezTo>
                  <a:cubicBezTo>
                    <a:pt x="819" y="440"/>
                    <a:pt x="122" y="1077"/>
                    <a:pt x="0" y="1956"/>
                  </a:cubicBezTo>
                  <a:cubicBezTo>
                    <a:pt x="171" y="1966"/>
                    <a:pt x="400" y="1976"/>
                    <a:pt x="665" y="1976"/>
                  </a:cubicBezTo>
                  <a:cubicBezTo>
                    <a:pt x="1973" y="1976"/>
                    <a:pt x="4175" y="1727"/>
                    <a:pt x="4806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0">
              <a:extLst>
                <a:ext uri="{FF2B5EF4-FFF2-40B4-BE49-F238E27FC236}">
                  <a16:creationId xmlns:a16="http://schemas.microsoft.com/office/drawing/2014/main" id="{E133447A-4E85-083D-D421-97E0D568FE7B}"/>
                </a:ext>
              </a:extLst>
            </p:cNvPr>
            <p:cNvSpPr/>
            <p:nvPr/>
          </p:nvSpPr>
          <p:spPr>
            <a:xfrm>
              <a:off x="4595100" y="3213550"/>
              <a:ext cx="134200" cy="67875"/>
            </a:xfrm>
            <a:custGeom>
              <a:avLst/>
              <a:gdLst/>
              <a:ahLst/>
              <a:cxnLst/>
              <a:rect l="l" t="t" r="r" b="b"/>
              <a:pathLst>
                <a:path w="5368" h="2715" extrusionOk="0">
                  <a:moveTo>
                    <a:pt x="5367" y="1"/>
                  </a:moveTo>
                  <a:cubicBezTo>
                    <a:pt x="5367" y="1"/>
                    <a:pt x="3851" y="122"/>
                    <a:pt x="1699" y="380"/>
                  </a:cubicBezTo>
                  <a:cubicBezTo>
                    <a:pt x="759" y="501"/>
                    <a:pt x="1" y="1319"/>
                    <a:pt x="1" y="2335"/>
                  </a:cubicBezTo>
                  <a:lnTo>
                    <a:pt x="1" y="2714"/>
                  </a:lnTo>
                  <a:cubicBezTo>
                    <a:pt x="1" y="1698"/>
                    <a:pt x="759" y="880"/>
                    <a:pt x="1699" y="759"/>
                  </a:cubicBezTo>
                  <a:cubicBezTo>
                    <a:pt x="3654" y="501"/>
                    <a:pt x="5049" y="440"/>
                    <a:pt x="5367" y="380"/>
                  </a:cubicBezTo>
                  <a:lnTo>
                    <a:pt x="5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0">
              <a:extLst>
                <a:ext uri="{FF2B5EF4-FFF2-40B4-BE49-F238E27FC236}">
                  <a16:creationId xmlns:a16="http://schemas.microsoft.com/office/drawing/2014/main" id="{B88D031F-76E7-53C2-04D1-8DD17F47FE6F}"/>
                </a:ext>
              </a:extLst>
            </p:cNvPr>
            <p:cNvSpPr/>
            <p:nvPr/>
          </p:nvSpPr>
          <p:spPr>
            <a:xfrm>
              <a:off x="4189225" y="2955850"/>
              <a:ext cx="146675" cy="132675"/>
            </a:xfrm>
            <a:custGeom>
              <a:avLst/>
              <a:gdLst/>
              <a:ahLst/>
              <a:cxnLst/>
              <a:rect l="l" t="t" r="r" b="b"/>
              <a:pathLst>
                <a:path w="5867" h="5307" extrusionOk="0">
                  <a:moveTo>
                    <a:pt x="4108" y="1"/>
                  </a:moveTo>
                  <a:lnTo>
                    <a:pt x="0" y="5306"/>
                  </a:lnTo>
                  <a:lnTo>
                    <a:pt x="1834" y="5306"/>
                  </a:lnTo>
                  <a:lnTo>
                    <a:pt x="5867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0">
              <a:extLst>
                <a:ext uri="{FF2B5EF4-FFF2-40B4-BE49-F238E27FC236}">
                  <a16:creationId xmlns:a16="http://schemas.microsoft.com/office/drawing/2014/main" id="{97FAD2A6-7704-D511-E9DB-BD6279AFFA80}"/>
                </a:ext>
              </a:extLst>
            </p:cNvPr>
            <p:cNvSpPr/>
            <p:nvPr/>
          </p:nvSpPr>
          <p:spPr>
            <a:xfrm>
              <a:off x="4423050" y="2955850"/>
              <a:ext cx="142150" cy="132675"/>
            </a:xfrm>
            <a:custGeom>
              <a:avLst/>
              <a:gdLst/>
              <a:ahLst/>
              <a:cxnLst/>
              <a:rect l="l" t="t" r="r" b="b"/>
              <a:pathLst>
                <a:path w="5686" h="5307" extrusionOk="0">
                  <a:moveTo>
                    <a:pt x="4033" y="1"/>
                  </a:moveTo>
                  <a:lnTo>
                    <a:pt x="0" y="5306"/>
                  </a:lnTo>
                  <a:lnTo>
                    <a:pt x="1759" y="5306"/>
                  </a:lnTo>
                  <a:lnTo>
                    <a:pt x="5685" y="198"/>
                  </a:lnTo>
                  <a:cubicBezTo>
                    <a:pt x="5427" y="76"/>
                    <a:pt x="5109" y="1"/>
                    <a:pt x="4730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0">
              <a:extLst>
                <a:ext uri="{FF2B5EF4-FFF2-40B4-BE49-F238E27FC236}">
                  <a16:creationId xmlns:a16="http://schemas.microsoft.com/office/drawing/2014/main" id="{3EC117F2-60AD-85A6-CB7F-011DFFB99B53}"/>
                </a:ext>
              </a:extLst>
            </p:cNvPr>
            <p:cNvSpPr/>
            <p:nvPr/>
          </p:nvSpPr>
          <p:spPr>
            <a:xfrm>
              <a:off x="4287000" y="2955850"/>
              <a:ext cx="183450" cy="132675"/>
            </a:xfrm>
            <a:custGeom>
              <a:avLst/>
              <a:gdLst/>
              <a:ahLst/>
              <a:cxnLst/>
              <a:rect l="l" t="t" r="r" b="b"/>
              <a:pathLst>
                <a:path w="7338" h="5307" extrusionOk="0">
                  <a:moveTo>
                    <a:pt x="4108" y="1"/>
                  </a:moveTo>
                  <a:lnTo>
                    <a:pt x="0" y="5306"/>
                  </a:lnTo>
                  <a:lnTo>
                    <a:pt x="3290" y="5306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0">
              <a:extLst>
                <a:ext uri="{FF2B5EF4-FFF2-40B4-BE49-F238E27FC236}">
                  <a16:creationId xmlns:a16="http://schemas.microsoft.com/office/drawing/2014/main" id="{5904E197-CB95-3F1D-95CC-A200DF3472B0}"/>
                </a:ext>
              </a:extLst>
            </p:cNvPr>
            <p:cNvSpPr/>
            <p:nvPr/>
          </p:nvSpPr>
          <p:spPr>
            <a:xfrm>
              <a:off x="4173300" y="3325350"/>
              <a:ext cx="404400" cy="1925"/>
            </a:xfrm>
            <a:custGeom>
              <a:avLst/>
              <a:gdLst/>
              <a:ahLst/>
              <a:cxnLst/>
              <a:rect l="l" t="t" r="r" b="b"/>
              <a:pathLst>
                <a:path w="16176" h="77" extrusionOk="0">
                  <a:moveTo>
                    <a:pt x="1" y="1"/>
                  </a:moveTo>
                  <a:lnTo>
                    <a:pt x="1" y="76"/>
                  </a:lnTo>
                  <a:lnTo>
                    <a:pt x="16175" y="76"/>
                  </a:lnTo>
                  <a:lnTo>
                    <a:pt x="16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0">
              <a:extLst>
                <a:ext uri="{FF2B5EF4-FFF2-40B4-BE49-F238E27FC236}">
                  <a16:creationId xmlns:a16="http://schemas.microsoft.com/office/drawing/2014/main" id="{4FCE9DD1-6B21-00CF-0E6B-364CB417E9A0}"/>
                </a:ext>
              </a:extLst>
            </p:cNvPr>
            <p:cNvSpPr/>
            <p:nvPr/>
          </p:nvSpPr>
          <p:spPr>
            <a:xfrm>
              <a:off x="3784850" y="2589750"/>
              <a:ext cx="573425" cy="454800"/>
            </a:xfrm>
            <a:custGeom>
              <a:avLst/>
              <a:gdLst/>
              <a:ahLst/>
              <a:cxnLst/>
              <a:rect l="l" t="t" r="r" b="b"/>
              <a:pathLst>
                <a:path w="22937" h="18192" extrusionOk="0">
                  <a:moveTo>
                    <a:pt x="22936" y="1"/>
                  </a:moveTo>
                  <a:cubicBezTo>
                    <a:pt x="12446" y="183"/>
                    <a:pt x="3472" y="6883"/>
                    <a:pt x="0" y="16236"/>
                  </a:cubicBezTo>
                  <a:lnTo>
                    <a:pt x="6003" y="18192"/>
                  </a:lnTo>
                  <a:cubicBezTo>
                    <a:pt x="8656" y="11370"/>
                    <a:pt x="15220" y="6504"/>
                    <a:pt x="22936" y="6307"/>
                  </a:cubicBezTo>
                  <a:lnTo>
                    <a:pt x="22936" y="1"/>
                  </a:ln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0">
              <a:extLst>
                <a:ext uri="{FF2B5EF4-FFF2-40B4-BE49-F238E27FC236}">
                  <a16:creationId xmlns:a16="http://schemas.microsoft.com/office/drawing/2014/main" id="{1B330568-850C-3DA0-7E3E-4FAC52691D02}"/>
                </a:ext>
              </a:extLst>
            </p:cNvPr>
            <p:cNvSpPr/>
            <p:nvPr/>
          </p:nvSpPr>
          <p:spPr>
            <a:xfrm>
              <a:off x="3746950" y="3016100"/>
              <a:ext cx="333150" cy="688250"/>
            </a:xfrm>
            <a:custGeom>
              <a:avLst/>
              <a:gdLst/>
              <a:ahLst/>
              <a:cxnLst/>
              <a:rect l="l" t="t" r="r" b="b"/>
              <a:pathLst>
                <a:path w="13326" h="27530" extrusionOk="0">
                  <a:moveTo>
                    <a:pt x="1274" y="1"/>
                  </a:moveTo>
                  <a:cubicBezTo>
                    <a:pt x="440" y="2457"/>
                    <a:pt x="1" y="5109"/>
                    <a:pt x="1" y="7823"/>
                  </a:cubicBezTo>
                  <a:cubicBezTo>
                    <a:pt x="1" y="15857"/>
                    <a:pt x="3790" y="22982"/>
                    <a:pt x="9672" y="27530"/>
                  </a:cubicBezTo>
                  <a:lnTo>
                    <a:pt x="13325" y="22421"/>
                  </a:lnTo>
                  <a:cubicBezTo>
                    <a:pt x="9035" y="19010"/>
                    <a:pt x="6322" y="13765"/>
                    <a:pt x="6322" y="7823"/>
                  </a:cubicBezTo>
                  <a:cubicBezTo>
                    <a:pt x="6322" y="5746"/>
                    <a:pt x="6640" y="3791"/>
                    <a:pt x="7262" y="1896"/>
                  </a:cubicBezTo>
                  <a:lnTo>
                    <a:pt x="1274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0">
              <a:extLst>
                <a:ext uri="{FF2B5EF4-FFF2-40B4-BE49-F238E27FC236}">
                  <a16:creationId xmlns:a16="http://schemas.microsoft.com/office/drawing/2014/main" id="{8D09FB57-83EA-4954-B92E-A4926706A8E6}"/>
                </a:ext>
              </a:extLst>
            </p:cNvPr>
            <p:cNvSpPr/>
            <p:nvPr/>
          </p:nvSpPr>
          <p:spPr>
            <a:xfrm>
              <a:off x="4380225" y="2589750"/>
              <a:ext cx="573425" cy="454800"/>
            </a:xfrm>
            <a:custGeom>
              <a:avLst/>
              <a:gdLst/>
              <a:ahLst/>
              <a:cxnLst/>
              <a:rect l="l" t="t" r="r" b="b"/>
              <a:pathLst>
                <a:path w="22937" h="18192" extrusionOk="0">
                  <a:moveTo>
                    <a:pt x="0" y="1"/>
                  </a:moveTo>
                  <a:lnTo>
                    <a:pt x="0" y="6307"/>
                  </a:lnTo>
                  <a:cubicBezTo>
                    <a:pt x="7701" y="6504"/>
                    <a:pt x="14280" y="11370"/>
                    <a:pt x="16933" y="18192"/>
                  </a:cubicBezTo>
                  <a:lnTo>
                    <a:pt x="22936" y="16236"/>
                  </a:lnTo>
                  <a:cubicBezTo>
                    <a:pt x="19450" y="6883"/>
                    <a:pt x="10491" y="183"/>
                    <a:pt x="0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0">
              <a:extLst>
                <a:ext uri="{FF2B5EF4-FFF2-40B4-BE49-F238E27FC236}">
                  <a16:creationId xmlns:a16="http://schemas.microsoft.com/office/drawing/2014/main" id="{49FA59D5-0028-E34B-D2EB-1B8F3E166CAE}"/>
                </a:ext>
              </a:extLst>
            </p:cNvPr>
            <p:cNvSpPr/>
            <p:nvPr/>
          </p:nvSpPr>
          <p:spPr>
            <a:xfrm>
              <a:off x="4004275" y="3589125"/>
              <a:ext cx="729550" cy="244825"/>
            </a:xfrm>
            <a:custGeom>
              <a:avLst/>
              <a:gdLst/>
              <a:ahLst/>
              <a:cxnLst/>
              <a:rect l="l" t="t" r="r" b="b"/>
              <a:pathLst>
                <a:path w="29182" h="9793" extrusionOk="0">
                  <a:moveTo>
                    <a:pt x="3730" y="0"/>
                  </a:moveTo>
                  <a:lnTo>
                    <a:pt x="1" y="5124"/>
                  </a:lnTo>
                  <a:cubicBezTo>
                    <a:pt x="4109" y="8095"/>
                    <a:pt x="9172" y="9793"/>
                    <a:pt x="14599" y="9793"/>
                  </a:cubicBezTo>
                  <a:cubicBezTo>
                    <a:pt x="20026" y="9793"/>
                    <a:pt x="25089" y="8095"/>
                    <a:pt x="29182" y="5124"/>
                  </a:cubicBezTo>
                  <a:lnTo>
                    <a:pt x="25468" y="0"/>
                  </a:lnTo>
                  <a:cubicBezTo>
                    <a:pt x="22436" y="2213"/>
                    <a:pt x="18646" y="3547"/>
                    <a:pt x="14599" y="3547"/>
                  </a:cubicBezTo>
                  <a:cubicBezTo>
                    <a:pt x="10551" y="3547"/>
                    <a:pt x="6762" y="2213"/>
                    <a:pt x="3730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0">
              <a:extLst>
                <a:ext uri="{FF2B5EF4-FFF2-40B4-BE49-F238E27FC236}">
                  <a16:creationId xmlns:a16="http://schemas.microsoft.com/office/drawing/2014/main" id="{9DF69650-91B1-565D-98AE-724EEECA15A7}"/>
                </a:ext>
              </a:extLst>
            </p:cNvPr>
            <p:cNvSpPr/>
            <p:nvPr/>
          </p:nvSpPr>
          <p:spPr>
            <a:xfrm>
              <a:off x="4658025" y="3016100"/>
              <a:ext cx="333525" cy="688250"/>
            </a:xfrm>
            <a:custGeom>
              <a:avLst/>
              <a:gdLst/>
              <a:ahLst/>
              <a:cxnLst/>
              <a:rect l="l" t="t" r="r" b="b"/>
              <a:pathLst>
                <a:path w="13341" h="27530" extrusionOk="0">
                  <a:moveTo>
                    <a:pt x="12067" y="1"/>
                  </a:moveTo>
                  <a:lnTo>
                    <a:pt x="6064" y="1896"/>
                  </a:lnTo>
                  <a:cubicBezTo>
                    <a:pt x="6700" y="3791"/>
                    <a:pt x="7019" y="5746"/>
                    <a:pt x="7019" y="7823"/>
                  </a:cubicBezTo>
                  <a:cubicBezTo>
                    <a:pt x="7019" y="13765"/>
                    <a:pt x="4305" y="19010"/>
                    <a:pt x="0" y="22421"/>
                  </a:cubicBezTo>
                  <a:lnTo>
                    <a:pt x="3669" y="27530"/>
                  </a:lnTo>
                  <a:cubicBezTo>
                    <a:pt x="9550" y="22982"/>
                    <a:pt x="13340" y="15857"/>
                    <a:pt x="13340" y="7823"/>
                  </a:cubicBezTo>
                  <a:cubicBezTo>
                    <a:pt x="13340" y="5109"/>
                    <a:pt x="12885" y="2457"/>
                    <a:pt x="12067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0">
              <a:extLst>
                <a:ext uri="{FF2B5EF4-FFF2-40B4-BE49-F238E27FC236}">
                  <a16:creationId xmlns:a16="http://schemas.microsoft.com/office/drawing/2014/main" id="{9D36261E-9BA4-EF0D-E1E1-640440D1B998}"/>
                </a:ext>
              </a:extLst>
            </p:cNvPr>
            <p:cNvSpPr/>
            <p:nvPr/>
          </p:nvSpPr>
          <p:spPr>
            <a:xfrm>
              <a:off x="4201725" y="3718725"/>
              <a:ext cx="325575" cy="323675"/>
            </a:xfrm>
            <a:custGeom>
              <a:avLst/>
              <a:gdLst/>
              <a:ahLst/>
              <a:cxnLst/>
              <a:rect l="l" t="t" r="r" b="b"/>
              <a:pathLst>
                <a:path w="13023" h="12947" extrusionOk="0">
                  <a:moveTo>
                    <a:pt x="6504" y="1"/>
                  </a:moveTo>
                  <a:cubicBezTo>
                    <a:pt x="2911" y="1"/>
                    <a:pt x="0" y="2911"/>
                    <a:pt x="0" y="6443"/>
                  </a:cubicBezTo>
                  <a:cubicBezTo>
                    <a:pt x="0" y="10036"/>
                    <a:pt x="2911" y="12946"/>
                    <a:pt x="6504" y="12946"/>
                  </a:cubicBezTo>
                  <a:cubicBezTo>
                    <a:pt x="10112" y="12946"/>
                    <a:pt x="13022" y="10036"/>
                    <a:pt x="13022" y="6443"/>
                  </a:cubicBezTo>
                  <a:cubicBezTo>
                    <a:pt x="13022" y="2911"/>
                    <a:pt x="10112" y="1"/>
                    <a:pt x="6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0">
              <a:extLst>
                <a:ext uri="{FF2B5EF4-FFF2-40B4-BE49-F238E27FC236}">
                  <a16:creationId xmlns:a16="http://schemas.microsoft.com/office/drawing/2014/main" id="{3306418D-3FAE-2479-BFB7-F61574D33457}"/>
                </a:ext>
              </a:extLst>
            </p:cNvPr>
            <p:cNvSpPr/>
            <p:nvPr/>
          </p:nvSpPr>
          <p:spPr>
            <a:xfrm>
              <a:off x="4225600" y="3742225"/>
              <a:ext cx="277825" cy="276675"/>
            </a:xfrm>
            <a:custGeom>
              <a:avLst/>
              <a:gdLst/>
              <a:ahLst/>
              <a:cxnLst/>
              <a:rect l="l" t="t" r="r" b="b"/>
              <a:pathLst>
                <a:path w="11113" h="11067" extrusionOk="0">
                  <a:moveTo>
                    <a:pt x="5549" y="379"/>
                  </a:moveTo>
                  <a:cubicBezTo>
                    <a:pt x="8399" y="379"/>
                    <a:pt x="10733" y="2653"/>
                    <a:pt x="10733" y="5503"/>
                  </a:cubicBezTo>
                  <a:cubicBezTo>
                    <a:pt x="10733" y="8338"/>
                    <a:pt x="8399" y="10688"/>
                    <a:pt x="5549" y="10688"/>
                  </a:cubicBezTo>
                  <a:cubicBezTo>
                    <a:pt x="2714" y="10688"/>
                    <a:pt x="379" y="8338"/>
                    <a:pt x="379" y="5503"/>
                  </a:cubicBezTo>
                  <a:cubicBezTo>
                    <a:pt x="379" y="2653"/>
                    <a:pt x="2714" y="379"/>
                    <a:pt x="5549" y="379"/>
                  </a:cubicBezTo>
                  <a:close/>
                  <a:moveTo>
                    <a:pt x="5549" y="0"/>
                  </a:moveTo>
                  <a:cubicBezTo>
                    <a:pt x="2517" y="0"/>
                    <a:pt x="1" y="2471"/>
                    <a:pt x="1" y="5503"/>
                  </a:cubicBezTo>
                  <a:cubicBezTo>
                    <a:pt x="1" y="8596"/>
                    <a:pt x="2517" y="11067"/>
                    <a:pt x="5549" y="11067"/>
                  </a:cubicBezTo>
                  <a:cubicBezTo>
                    <a:pt x="8581" y="11067"/>
                    <a:pt x="11112" y="8596"/>
                    <a:pt x="11112" y="5503"/>
                  </a:cubicBezTo>
                  <a:cubicBezTo>
                    <a:pt x="11112" y="2471"/>
                    <a:pt x="8581" y="0"/>
                    <a:pt x="5549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0">
              <a:extLst>
                <a:ext uri="{FF2B5EF4-FFF2-40B4-BE49-F238E27FC236}">
                  <a16:creationId xmlns:a16="http://schemas.microsoft.com/office/drawing/2014/main" id="{96AC3590-0375-D3AA-2BAA-B3B0A17DEFC6}"/>
                </a:ext>
              </a:extLst>
            </p:cNvPr>
            <p:cNvSpPr/>
            <p:nvPr/>
          </p:nvSpPr>
          <p:spPr>
            <a:xfrm>
              <a:off x="4297975" y="3813475"/>
              <a:ext cx="132675" cy="132650"/>
            </a:xfrm>
            <a:custGeom>
              <a:avLst/>
              <a:gdLst/>
              <a:ahLst/>
              <a:cxnLst/>
              <a:rect l="l" t="t" r="r" b="b"/>
              <a:pathLst>
                <a:path w="5307" h="5306" extrusionOk="0">
                  <a:moveTo>
                    <a:pt x="2532" y="637"/>
                  </a:moveTo>
                  <a:lnTo>
                    <a:pt x="2472" y="1395"/>
                  </a:lnTo>
                  <a:cubicBezTo>
                    <a:pt x="2411" y="1577"/>
                    <a:pt x="2351" y="1774"/>
                    <a:pt x="2154" y="1895"/>
                  </a:cubicBezTo>
                  <a:cubicBezTo>
                    <a:pt x="2093" y="1895"/>
                    <a:pt x="2093" y="1956"/>
                    <a:pt x="2093" y="1956"/>
                  </a:cubicBezTo>
                  <a:cubicBezTo>
                    <a:pt x="1950" y="2044"/>
                    <a:pt x="1816" y="2107"/>
                    <a:pt x="1678" y="2107"/>
                  </a:cubicBezTo>
                  <a:cubicBezTo>
                    <a:pt x="1625" y="2107"/>
                    <a:pt x="1571" y="2098"/>
                    <a:pt x="1517" y="2077"/>
                  </a:cubicBezTo>
                  <a:lnTo>
                    <a:pt x="759" y="1956"/>
                  </a:lnTo>
                  <a:cubicBezTo>
                    <a:pt x="1077" y="1198"/>
                    <a:pt x="1714" y="698"/>
                    <a:pt x="2532" y="637"/>
                  </a:cubicBezTo>
                  <a:close/>
                  <a:moveTo>
                    <a:pt x="2790" y="637"/>
                  </a:moveTo>
                  <a:lnTo>
                    <a:pt x="2790" y="637"/>
                  </a:lnTo>
                  <a:cubicBezTo>
                    <a:pt x="3609" y="698"/>
                    <a:pt x="4245" y="1198"/>
                    <a:pt x="4549" y="1956"/>
                  </a:cubicBezTo>
                  <a:lnTo>
                    <a:pt x="3791" y="2077"/>
                  </a:lnTo>
                  <a:cubicBezTo>
                    <a:pt x="3740" y="2098"/>
                    <a:pt x="3689" y="2107"/>
                    <a:pt x="3637" y="2107"/>
                  </a:cubicBezTo>
                  <a:cubicBezTo>
                    <a:pt x="3501" y="2107"/>
                    <a:pt x="3361" y="2044"/>
                    <a:pt x="3230" y="1956"/>
                  </a:cubicBezTo>
                  <a:cubicBezTo>
                    <a:pt x="3230" y="1956"/>
                    <a:pt x="3230" y="1895"/>
                    <a:pt x="3169" y="1895"/>
                  </a:cubicBezTo>
                  <a:cubicBezTo>
                    <a:pt x="3033" y="1774"/>
                    <a:pt x="2911" y="1577"/>
                    <a:pt x="2851" y="1395"/>
                  </a:cubicBezTo>
                  <a:lnTo>
                    <a:pt x="2790" y="637"/>
                  </a:lnTo>
                  <a:close/>
                  <a:moveTo>
                    <a:pt x="2654" y="2214"/>
                  </a:moveTo>
                  <a:cubicBezTo>
                    <a:pt x="2911" y="2214"/>
                    <a:pt x="3109" y="2395"/>
                    <a:pt x="3109" y="2653"/>
                  </a:cubicBezTo>
                  <a:cubicBezTo>
                    <a:pt x="3109" y="2911"/>
                    <a:pt x="2911" y="3093"/>
                    <a:pt x="2654" y="3093"/>
                  </a:cubicBezTo>
                  <a:cubicBezTo>
                    <a:pt x="2411" y="3093"/>
                    <a:pt x="2214" y="2911"/>
                    <a:pt x="2214" y="2653"/>
                  </a:cubicBezTo>
                  <a:cubicBezTo>
                    <a:pt x="2214" y="2395"/>
                    <a:pt x="2411" y="2214"/>
                    <a:pt x="2654" y="2214"/>
                  </a:cubicBezTo>
                  <a:close/>
                  <a:moveTo>
                    <a:pt x="698" y="2153"/>
                  </a:moveTo>
                  <a:lnTo>
                    <a:pt x="1396" y="2456"/>
                  </a:lnTo>
                  <a:cubicBezTo>
                    <a:pt x="1593" y="2593"/>
                    <a:pt x="1714" y="2714"/>
                    <a:pt x="1775" y="2911"/>
                  </a:cubicBezTo>
                  <a:lnTo>
                    <a:pt x="1775" y="3032"/>
                  </a:lnTo>
                  <a:cubicBezTo>
                    <a:pt x="1835" y="3214"/>
                    <a:pt x="1835" y="3411"/>
                    <a:pt x="1775" y="3593"/>
                  </a:cubicBezTo>
                  <a:lnTo>
                    <a:pt x="1396" y="4230"/>
                  </a:lnTo>
                  <a:cubicBezTo>
                    <a:pt x="956" y="3851"/>
                    <a:pt x="638" y="3290"/>
                    <a:pt x="638" y="2653"/>
                  </a:cubicBezTo>
                  <a:cubicBezTo>
                    <a:pt x="638" y="2532"/>
                    <a:pt x="638" y="2335"/>
                    <a:pt x="698" y="2153"/>
                  </a:cubicBezTo>
                  <a:close/>
                  <a:moveTo>
                    <a:pt x="4624" y="2153"/>
                  </a:moveTo>
                  <a:cubicBezTo>
                    <a:pt x="4685" y="2335"/>
                    <a:pt x="4685" y="2532"/>
                    <a:pt x="4685" y="2653"/>
                  </a:cubicBezTo>
                  <a:cubicBezTo>
                    <a:pt x="4685" y="3290"/>
                    <a:pt x="4427" y="3851"/>
                    <a:pt x="3927" y="4230"/>
                  </a:cubicBezTo>
                  <a:lnTo>
                    <a:pt x="3609" y="3593"/>
                  </a:lnTo>
                  <a:cubicBezTo>
                    <a:pt x="3488" y="3411"/>
                    <a:pt x="3488" y="3214"/>
                    <a:pt x="3548" y="3032"/>
                  </a:cubicBezTo>
                  <a:lnTo>
                    <a:pt x="3548" y="2911"/>
                  </a:lnTo>
                  <a:cubicBezTo>
                    <a:pt x="3609" y="2714"/>
                    <a:pt x="3730" y="2593"/>
                    <a:pt x="3927" y="2456"/>
                  </a:cubicBezTo>
                  <a:lnTo>
                    <a:pt x="4624" y="2153"/>
                  </a:lnTo>
                  <a:close/>
                  <a:moveTo>
                    <a:pt x="2730" y="3593"/>
                  </a:moveTo>
                  <a:cubicBezTo>
                    <a:pt x="2911" y="3593"/>
                    <a:pt x="3109" y="3669"/>
                    <a:pt x="3230" y="3851"/>
                  </a:cubicBezTo>
                  <a:cubicBezTo>
                    <a:pt x="3412" y="4048"/>
                    <a:pt x="3730" y="4351"/>
                    <a:pt x="3730" y="4351"/>
                  </a:cubicBezTo>
                  <a:cubicBezTo>
                    <a:pt x="3412" y="4609"/>
                    <a:pt x="3033" y="4669"/>
                    <a:pt x="2654" y="4669"/>
                  </a:cubicBezTo>
                  <a:cubicBezTo>
                    <a:pt x="2275" y="4669"/>
                    <a:pt x="1896" y="4609"/>
                    <a:pt x="1593" y="4351"/>
                  </a:cubicBezTo>
                  <a:lnTo>
                    <a:pt x="2093" y="3851"/>
                  </a:lnTo>
                  <a:cubicBezTo>
                    <a:pt x="2214" y="3669"/>
                    <a:pt x="2411" y="3593"/>
                    <a:pt x="2654" y="3593"/>
                  </a:cubicBezTo>
                  <a:close/>
                  <a:moveTo>
                    <a:pt x="2654" y="0"/>
                  </a:moveTo>
                  <a:cubicBezTo>
                    <a:pt x="1214" y="0"/>
                    <a:pt x="1" y="1198"/>
                    <a:pt x="1" y="2653"/>
                  </a:cubicBezTo>
                  <a:cubicBezTo>
                    <a:pt x="1" y="4108"/>
                    <a:pt x="1214" y="5306"/>
                    <a:pt x="2654" y="5306"/>
                  </a:cubicBezTo>
                  <a:cubicBezTo>
                    <a:pt x="4109" y="5306"/>
                    <a:pt x="5307" y="4108"/>
                    <a:pt x="5307" y="2653"/>
                  </a:cubicBezTo>
                  <a:cubicBezTo>
                    <a:pt x="5307" y="1198"/>
                    <a:pt x="4109" y="0"/>
                    <a:pt x="2654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0">
              <a:extLst>
                <a:ext uri="{FF2B5EF4-FFF2-40B4-BE49-F238E27FC236}">
                  <a16:creationId xmlns:a16="http://schemas.microsoft.com/office/drawing/2014/main" id="{103E8F26-18F6-1174-3F47-823C8510F794}"/>
                </a:ext>
              </a:extLst>
            </p:cNvPr>
            <p:cNvSpPr/>
            <p:nvPr/>
          </p:nvSpPr>
          <p:spPr>
            <a:xfrm>
              <a:off x="4358250" y="3873350"/>
              <a:ext cx="12525" cy="14425"/>
            </a:xfrm>
            <a:custGeom>
              <a:avLst/>
              <a:gdLst/>
              <a:ahLst/>
              <a:cxnLst/>
              <a:rect l="l" t="t" r="r" b="b"/>
              <a:pathLst>
                <a:path w="501" h="577" extrusionOk="0">
                  <a:moveTo>
                    <a:pt x="243" y="0"/>
                  </a:moveTo>
                  <a:cubicBezTo>
                    <a:pt x="121" y="0"/>
                    <a:pt x="0" y="137"/>
                    <a:pt x="0" y="258"/>
                  </a:cubicBezTo>
                  <a:cubicBezTo>
                    <a:pt x="0" y="440"/>
                    <a:pt x="121" y="577"/>
                    <a:pt x="243" y="577"/>
                  </a:cubicBezTo>
                  <a:cubicBezTo>
                    <a:pt x="379" y="577"/>
                    <a:pt x="500" y="440"/>
                    <a:pt x="500" y="258"/>
                  </a:cubicBezTo>
                  <a:cubicBezTo>
                    <a:pt x="500" y="137"/>
                    <a:pt x="379" y="0"/>
                    <a:pt x="243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0">
              <a:extLst>
                <a:ext uri="{FF2B5EF4-FFF2-40B4-BE49-F238E27FC236}">
                  <a16:creationId xmlns:a16="http://schemas.microsoft.com/office/drawing/2014/main" id="{A7016CDC-5720-BAA6-E2B9-3C5CF8EE2479}"/>
                </a:ext>
              </a:extLst>
            </p:cNvPr>
            <p:cNvSpPr/>
            <p:nvPr/>
          </p:nvSpPr>
          <p:spPr>
            <a:xfrm>
              <a:off x="4285475" y="3802475"/>
              <a:ext cx="158075" cy="156175"/>
            </a:xfrm>
            <a:custGeom>
              <a:avLst/>
              <a:gdLst/>
              <a:ahLst/>
              <a:cxnLst/>
              <a:rect l="l" t="t" r="r" b="b"/>
              <a:pathLst>
                <a:path w="6323" h="6247" extrusionOk="0">
                  <a:moveTo>
                    <a:pt x="3154" y="183"/>
                  </a:moveTo>
                  <a:cubicBezTo>
                    <a:pt x="4745" y="183"/>
                    <a:pt x="6064" y="1517"/>
                    <a:pt x="6064" y="3093"/>
                  </a:cubicBezTo>
                  <a:cubicBezTo>
                    <a:pt x="6064" y="4730"/>
                    <a:pt x="4745" y="6004"/>
                    <a:pt x="3154" y="6004"/>
                  </a:cubicBezTo>
                  <a:cubicBezTo>
                    <a:pt x="1577" y="6004"/>
                    <a:pt x="258" y="4730"/>
                    <a:pt x="258" y="3093"/>
                  </a:cubicBezTo>
                  <a:cubicBezTo>
                    <a:pt x="258" y="1517"/>
                    <a:pt x="1577" y="183"/>
                    <a:pt x="3154" y="183"/>
                  </a:cubicBezTo>
                  <a:close/>
                  <a:moveTo>
                    <a:pt x="3154" y="1"/>
                  </a:moveTo>
                  <a:cubicBezTo>
                    <a:pt x="1456" y="1"/>
                    <a:pt x="1" y="1380"/>
                    <a:pt x="1" y="3093"/>
                  </a:cubicBezTo>
                  <a:cubicBezTo>
                    <a:pt x="1" y="4867"/>
                    <a:pt x="1456" y="6246"/>
                    <a:pt x="3154" y="6246"/>
                  </a:cubicBezTo>
                  <a:cubicBezTo>
                    <a:pt x="4867" y="6246"/>
                    <a:pt x="6322" y="4867"/>
                    <a:pt x="6322" y="3093"/>
                  </a:cubicBezTo>
                  <a:cubicBezTo>
                    <a:pt x="6322" y="1380"/>
                    <a:pt x="4867" y="1"/>
                    <a:pt x="3154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0">
              <a:extLst>
                <a:ext uri="{FF2B5EF4-FFF2-40B4-BE49-F238E27FC236}">
                  <a16:creationId xmlns:a16="http://schemas.microsoft.com/office/drawing/2014/main" id="{9393CB08-EDE1-B090-A2BA-889D21E1F130}"/>
                </a:ext>
              </a:extLst>
            </p:cNvPr>
            <p:cNvSpPr/>
            <p:nvPr/>
          </p:nvSpPr>
          <p:spPr>
            <a:xfrm>
              <a:off x="3824250" y="2517000"/>
              <a:ext cx="324075" cy="323675"/>
            </a:xfrm>
            <a:custGeom>
              <a:avLst/>
              <a:gdLst/>
              <a:ahLst/>
              <a:cxnLst/>
              <a:rect l="l" t="t" r="r" b="b"/>
              <a:pathLst>
                <a:path w="12963" h="12947" extrusionOk="0">
                  <a:moveTo>
                    <a:pt x="6519" y="0"/>
                  </a:moveTo>
                  <a:cubicBezTo>
                    <a:pt x="2912" y="0"/>
                    <a:pt x="1" y="2911"/>
                    <a:pt x="1" y="6504"/>
                  </a:cubicBezTo>
                  <a:cubicBezTo>
                    <a:pt x="1" y="10051"/>
                    <a:pt x="2912" y="12946"/>
                    <a:pt x="6519" y="12946"/>
                  </a:cubicBezTo>
                  <a:cubicBezTo>
                    <a:pt x="10051" y="12946"/>
                    <a:pt x="12962" y="10051"/>
                    <a:pt x="12962" y="6504"/>
                  </a:cubicBezTo>
                  <a:cubicBezTo>
                    <a:pt x="12962" y="2911"/>
                    <a:pt x="10051" y="0"/>
                    <a:pt x="6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>
              <a:extLst>
                <a:ext uri="{FF2B5EF4-FFF2-40B4-BE49-F238E27FC236}">
                  <a16:creationId xmlns:a16="http://schemas.microsoft.com/office/drawing/2014/main" id="{2D01448B-231D-71FE-1148-D53C61B5BBFF}"/>
                </a:ext>
              </a:extLst>
            </p:cNvPr>
            <p:cNvSpPr/>
            <p:nvPr/>
          </p:nvSpPr>
          <p:spPr>
            <a:xfrm>
              <a:off x="3848150" y="2540875"/>
              <a:ext cx="276300" cy="276300"/>
            </a:xfrm>
            <a:custGeom>
              <a:avLst/>
              <a:gdLst/>
              <a:ahLst/>
              <a:cxnLst/>
              <a:rect l="l" t="t" r="r" b="b"/>
              <a:pathLst>
                <a:path w="11052" h="11052" extrusionOk="0">
                  <a:moveTo>
                    <a:pt x="5563" y="379"/>
                  </a:moveTo>
                  <a:cubicBezTo>
                    <a:pt x="8398" y="379"/>
                    <a:pt x="10672" y="2714"/>
                    <a:pt x="10672" y="5549"/>
                  </a:cubicBezTo>
                  <a:cubicBezTo>
                    <a:pt x="10672" y="8399"/>
                    <a:pt x="8398" y="10672"/>
                    <a:pt x="5563" y="10672"/>
                  </a:cubicBezTo>
                  <a:cubicBezTo>
                    <a:pt x="2653" y="10672"/>
                    <a:pt x="379" y="8399"/>
                    <a:pt x="379" y="5549"/>
                  </a:cubicBezTo>
                  <a:cubicBezTo>
                    <a:pt x="379" y="2714"/>
                    <a:pt x="2653" y="379"/>
                    <a:pt x="5563" y="379"/>
                  </a:cubicBezTo>
                  <a:close/>
                  <a:moveTo>
                    <a:pt x="5563" y="0"/>
                  </a:moveTo>
                  <a:cubicBezTo>
                    <a:pt x="2456" y="0"/>
                    <a:pt x="0" y="2456"/>
                    <a:pt x="0" y="5549"/>
                  </a:cubicBezTo>
                  <a:cubicBezTo>
                    <a:pt x="0" y="8580"/>
                    <a:pt x="2456" y="11051"/>
                    <a:pt x="5563" y="11051"/>
                  </a:cubicBezTo>
                  <a:cubicBezTo>
                    <a:pt x="8595" y="11051"/>
                    <a:pt x="11051" y="8580"/>
                    <a:pt x="11051" y="5549"/>
                  </a:cubicBezTo>
                  <a:cubicBezTo>
                    <a:pt x="11051" y="2456"/>
                    <a:pt x="8595" y="0"/>
                    <a:pt x="5563" y="0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>
              <a:extLst>
                <a:ext uri="{FF2B5EF4-FFF2-40B4-BE49-F238E27FC236}">
                  <a16:creationId xmlns:a16="http://schemas.microsoft.com/office/drawing/2014/main" id="{60DCC8DC-F935-EFF7-50CB-3DDCC153EBAF}"/>
                </a:ext>
              </a:extLst>
            </p:cNvPr>
            <p:cNvSpPr/>
            <p:nvPr/>
          </p:nvSpPr>
          <p:spPr>
            <a:xfrm>
              <a:off x="3949325" y="2641675"/>
              <a:ext cx="73925" cy="75825"/>
            </a:xfrm>
            <a:custGeom>
              <a:avLst/>
              <a:gdLst/>
              <a:ahLst/>
              <a:cxnLst/>
              <a:rect l="l" t="t" r="r" b="b"/>
              <a:pathLst>
                <a:path w="2957" h="3033" extrusionOk="0">
                  <a:moveTo>
                    <a:pt x="1516" y="698"/>
                  </a:moveTo>
                  <a:cubicBezTo>
                    <a:pt x="1956" y="698"/>
                    <a:pt x="2335" y="1077"/>
                    <a:pt x="2335" y="1517"/>
                  </a:cubicBezTo>
                  <a:cubicBezTo>
                    <a:pt x="2335" y="1956"/>
                    <a:pt x="1956" y="2335"/>
                    <a:pt x="1516" y="2335"/>
                  </a:cubicBezTo>
                  <a:cubicBezTo>
                    <a:pt x="1001" y="2335"/>
                    <a:pt x="622" y="1956"/>
                    <a:pt x="622" y="1517"/>
                  </a:cubicBezTo>
                  <a:cubicBezTo>
                    <a:pt x="622" y="1077"/>
                    <a:pt x="1001" y="698"/>
                    <a:pt x="1516" y="698"/>
                  </a:cubicBezTo>
                  <a:close/>
                  <a:moveTo>
                    <a:pt x="1516" y="1"/>
                  </a:moveTo>
                  <a:cubicBezTo>
                    <a:pt x="622" y="1"/>
                    <a:pt x="0" y="698"/>
                    <a:pt x="0" y="1517"/>
                  </a:cubicBezTo>
                  <a:cubicBezTo>
                    <a:pt x="0" y="2335"/>
                    <a:pt x="622" y="3033"/>
                    <a:pt x="1516" y="3033"/>
                  </a:cubicBezTo>
                  <a:cubicBezTo>
                    <a:pt x="2335" y="3033"/>
                    <a:pt x="2957" y="2335"/>
                    <a:pt x="2957" y="1517"/>
                  </a:cubicBezTo>
                  <a:cubicBezTo>
                    <a:pt x="2957" y="698"/>
                    <a:pt x="2335" y="1"/>
                    <a:pt x="1516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>
              <a:extLst>
                <a:ext uri="{FF2B5EF4-FFF2-40B4-BE49-F238E27FC236}">
                  <a16:creationId xmlns:a16="http://schemas.microsoft.com/office/drawing/2014/main" id="{6E9C663D-7636-F2C1-4773-E7135948E270}"/>
                </a:ext>
              </a:extLst>
            </p:cNvPr>
            <p:cNvSpPr/>
            <p:nvPr/>
          </p:nvSpPr>
          <p:spPr>
            <a:xfrm>
              <a:off x="3922425" y="2611750"/>
              <a:ext cx="127725" cy="135700"/>
            </a:xfrm>
            <a:custGeom>
              <a:avLst/>
              <a:gdLst/>
              <a:ahLst/>
              <a:cxnLst/>
              <a:rect l="l" t="t" r="r" b="b"/>
              <a:pathLst>
                <a:path w="5109" h="5428" extrusionOk="0">
                  <a:moveTo>
                    <a:pt x="2592" y="1137"/>
                  </a:moveTo>
                  <a:cubicBezTo>
                    <a:pt x="3411" y="1137"/>
                    <a:pt x="4108" y="1834"/>
                    <a:pt x="4108" y="2714"/>
                  </a:cubicBezTo>
                  <a:cubicBezTo>
                    <a:pt x="4108" y="3532"/>
                    <a:pt x="3411" y="4290"/>
                    <a:pt x="2592" y="4290"/>
                  </a:cubicBezTo>
                  <a:cubicBezTo>
                    <a:pt x="1698" y="4290"/>
                    <a:pt x="1001" y="3532"/>
                    <a:pt x="1001" y="2714"/>
                  </a:cubicBezTo>
                  <a:cubicBezTo>
                    <a:pt x="1001" y="1834"/>
                    <a:pt x="1698" y="1137"/>
                    <a:pt x="2592" y="1137"/>
                  </a:cubicBezTo>
                  <a:close/>
                  <a:moveTo>
                    <a:pt x="2213" y="0"/>
                  </a:moveTo>
                  <a:cubicBezTo>
                    <a:pt x="2077" y="0"/>
                    <a:pt x="2016" y="61"/>
                    <a:pt x="1956" y="121"/>
                  </a:cubicBezTo>
                  <a:lnTo>
                    <a:pt x="1834" y="1016"/>
                  </a:lnTo>
                  <a:cubicBezTo>
                    <a:pt x="1698" y="1076"/>
                    <a:pt x="1577" y="1137"/>
                    <a:pt x="1455" y="1198"/>
                  </a:cubicBezTo>
                  <a:lnTo>
                    <a:pt x="622" y="955"/>
                  </a:lnTo>
                  <a:cubicBezTo>
                    <a:pt x="604" y="933"/>
                    <a:pt x="580" y="923"/>
                    <a:pt x="554" y="923"/>
                  </a:cubicBezTo>
                  <a:cubicBezTo>
                    <a:pt x="494" y="923"/>
                    <a:pt x="422" y="973"/>
                    <a:pt x="379" y="1016"/>
                  </a:cubicBezTo>
                  <a:lnTo>
                    <a:pt x="0" y="1637"/>
                  </a:lnTo>
                  <a:cubicBezTo>
                    <a:pt x="0" y="1774"/>
                    <a:pt x="0" y="1895"/>
                    <a:pt x="61" y="1956"/>
                  </a:cubicBezTo>
                  <a:lnTo>
                    <a:pt x="758" y="2532"/>
                  </a:lnTo>
                  <a:cubicBezTo>
                    <a:pt x="698" y="2592"/>
                    <a:pt x="698" y="2653"/>
                    <a:pt x="698" y="2714"/>
                  </a:cubicBezTo>
                  <a:cubicBezTo>
                    <a:pt x="698" y="2774"/>
                    <a:pt x="698" y="2850"/>
                    <a:pt x="758" y="2911"/>
                  </a:cubicBezTo>
                  <a:lnTo>
                    <a:pt x="61" y="3472"/>
                  </a:lnTo>
                  <a:cubicBezTo>
                    <a:pt x="0" y="3532"/>
                    <a:pt x="0" y="3669"/>
                    <a:pt x="0" y="3729"/>
                  </a:cubicBezTo>
                  <a:lnTo>
                    <a:pt x="379" y="4366"/>
                  </a:lnTo>
                  <a:cubicBezTo>
                    <a:pt x="440" y="4487"/>
                    <a:pt x="561" y="4487"/>
                    <a:pt x="622" y="4487"/>
                  </a:cubicBezTo>
                  <a:lnTo>
                    <a:pt x="1455" y="4169"/>
                  </a:lnTo>
                  <a:cubicBezTo>
                    <a:pt x="1577" y="4290"/>
                    <a:pt x="1698" y="4366"/>
                    <a:pt x="1834" y="4427"/>
                  </a:cubicBezTo>
                  <a:lnTo>
                    <a:pt x="1956" y="5245"/>
                  </a:lnTo>
                  <a:cubicBezTo>
                    <a:pt x="2016" y="5366"/>
                    <a:pt x="2077" y="5427"/>
                    <a:pt x="2213" y="5427"/>
                  </a:cubicBezTo>
                  <a:lnTo>
                    <a:pt x="2896" y="5427"/>
                  </a:lnTo>
                  <a:cubicBezTo>
                    <a:pt x="3032" y="5427"/>
                    <a:pt x="3093" y="5366"/>
                    <a:pt x="3153" y="5245"/>
                  </a:cubicBezTo>
                  <a:lnTo>
                    <a:pt x="3275" y="4427"/>
                  </a:lnTo>
                  <a:cubicBezTo>
                    <a:pt x="3411" y="4366"/>
                    <a:pt x="3532" y="4290"/>
                    <a:pt x="3654" y="4169"/>
                  </a:cubicBezTo>
                  <a:lnTo>
                    <a:pt x="4487" y="4487"/>
                  </a:lnTo>
                  <a:cubicBezTo>
                    <a:pt x="4548" y="4487"/>
                    <a:pt x="4669" y="4487"/>
                    <a:pt x="4730" y="4366"/>
                  </a:cubicBezTo>
                  <a:lnTo>
                    <a:pt x="5109" y="3729"/>
                  </a:lnTo>
                  <a:cubicBezTo>
                    <a:pt x="5109" y="3669"/>
                    <a:pt x="5109" y="3532"/>
                    <a:pt x="5048" y="3472"/>
                  </a:cubicBezTo>
                  <a:lnTo>
                    <a:pt x="4351" y="2911"/>
                  </a:lnTo>
                  <a:cubicBezTo>
                    <a:pt x="4412" y="2850"/>
                    <a:pt x="4412" y="2774"/>
                    <a:pt x="4412" y="2714"/>
                  </a:cubicBezTo>
                  <a:cubicBezTo>
                    <a:pt x="4412" y="2653"/>
                    <a:pt x="4412" y="2592"/>
                    <a:pt x="4351" y="2532"/>
                  </a:cubicBezTo>
                  <a:lnTo>
                    <a:pt x="5048" y="1956"/>
                  </a:lnTo>
                  <a:cubicBezTo>
                    <a:pt x="5109" y="1895"/>
                    <a:pt x="5109" y="1774"/>
                    <a:pt x="5109" y="1637"/>
                  </a:cubicBezTo>
                  <a:lnTo>
                    <a:pt x="4730" y="1016"/>
                  </a:lnTo>
                  <a:cubicBezTo>
                    <a:pt x="4687" y="973"/>
                    <a:pt x="4615" y="923"/>
                    <a:pt x="4555" y="923"/>
                  </a:cubicBezTo>
                  <a:cubicBezTo>
                    <a:pt x="4529" y="923"/>
                    <a:pt x="4505" y="933"/>
                    <a:pt x="4487" y="955"/>
                  </a:cubicBezTo>
                  <a:lnTo>
                    <a:pt x="3654" y="1198"/>
                  </a:lnTo>
                  <a:cubicBezTo>
                    <a:pt x="3532" y="1137"/>
                    <a:pt x="3411" y="1076"/>
                    <a:pt x="3275" y="1016"/>
                  </a:cubicBezTo>
                  <a:lnTo>
                    <a:pt x="3153" y="121"/>
                  </a:lnTo>
                  <a:cubicBezTo>
                    <a:pt x="3093" y="61"/>
                    <a:pt x="3032" y="0"/>
                    <a:pt x="2896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>
              <a:extLst>
                <a:ext uri="{FF2B5EF4-FFF2-40B4-BE49-F238E27FC236}">
                  <a16:creationId xmlns:a16="http://schemas.microsoft.com/office/drawing/2014/main" id="{E9207262-C315-4062-7806-95AE6E9B3050}"/>
                </a:ext>
              </a:extLst>
            </p:cNvPr>
            <p:cNvSpPr/>
            <p:nvPr/>
          </p:nvSpPr>
          <p:spPr>
            <a:xfrm>
              <a:off x="4590175" y="2517000"/>
              <a:ext cx="323675" cy="323675"/>
            </a:xfrm>
            <a:custGeom>
              <a:avLst/>
              <a:gdLst/>
              <a:ahLst/>
              <a:cxnLst/>
              <a:rect l="l" t="t" r="r" b="b"/>
              <a:pathLst>
                <a:path w="12947" h="12947" extrusionOk="0">
                  <a:moveTo>
                    <a:pt x="6443" y="0"/>
                  </a:moveTo>
                  <a:cubicBezTo>
                    <a:pt x="2911" y="0"/>
                    <a:pt x="1" y="2911"/>
                    <a:pt x="1" y="6504"/>
                  </a:cubicBezTo>
                  <a:cubicBezTo>
                    <a:pt x="1" y="10051"/>
                    <a:pt x="2911" y="12946"/>
                    <a:pt x="6443" y="12946"/>
                  </a:cubicBezTo>
                  <a:cubicBezTo>
                    <a:pt x="10051" y="12946"/>
                    <a:pt x="12947" y="10051"/>
                    <a:pt x="12947" y="6504"/>
                  </a:cubicBezTo>
                  <a:cubicBezTo>
                    <a:pt x="12947" y="2911"/>
                    <a:pt x="10051" y="0"/>
                    <a:pt x="6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>
              <a:extLst>
                <a:ext uri="{FF2B5EF4-FFF2-40B4-BE49-F238E27FC236}">
                  <a16:creationId xmlns:a16="http://schemas.microsoft.com/office/drawing/2014/main" id="{69DEF339-A58E-95AB-E233-48DEAFD13285}"/>
                </a:ext>
              </a:extLst>
            </p:cNvPr>
            <p:cNvSpPr/>
            <p:nvPr/>
          </p:nvSpPr>
          <p:spPr>
            <a:xfrm>
              <a:off x="4614050" y="2540875"/>
              <a:ext cx="276300" cy="276300"/>
            </a:xfrm>
            <a:custGeom>
              <a:avLst/>
              <a:gdLst/>
              <a:ahLst/>
              <a:cxnLst/>
              <a:rect l="l" t="t" r="r" b="b"/>
              <a:pathLst>
                <a:path w="11052" h="11052" extrusionOk="0">
                  <a:moveTo>
                    <a:pt x="5488" y="379"/>
                  </a:moveTo>
                  <a:cubicBezTo>
                    <a:pt x="8399" y="379"/>
                    <a:pt x="10673" y="2714"/>
                    <a:pt x="10673" y="5549"/>
                  </a:cubicBezTo>
                  <a:cubicBezTo>
                    <a:pt x="10673" y="8399"/>
                    <a:pt x="8399" y="10672"/>
                    <a:pt x="5488" y="10672"/>
                  </a:cubicBezTo>
                  <a:cubicBezTo>
                    <a:pt x="2654" y="10672"/>
                    <a:pt x="380" y="8399"/>
                    <a:pt x="380" y="5549"/>
                  </a:cubicBezTo>
                  <a:cubicBezTo>
                    <a:pt x="380" y="2714"/>
                    <a:pt x="2654" y="379"/>
                    <a:pt x="5488" y="379"/>
                  </a:cubicBezTo>
                  <a:close/>
                  <a:moveTo>
                    <a:pt x="5488" y="0"/>
                  </a:moveTo>
                  <a:cubicBezTo>
                    <a:pt x="2456" y="0"/>
                    <a:pt x="1" y="2456"/>
                    <a:pt x="1" y="5549"/>
                  </a:cubicBezTo>
                  <a:cubicBezTo>
                    <a:pt x="1" y="8580"/>
                    <a:pt x="2456" y="11051"/>
                    <a:pt x="5488" y="11051"/>
                  </a:cubicBezTo>
                  <a:cubicBezTo>
                    <a:pt x="8581" y="11051"/>
                    <a:pt x="11052" y="8580"/>
                    <a:pt x="11052" y="5549"/>
                  </a:cubicBezTo>
                  <a:cubicBezTo>
                    <a:pt x="11052" y="2456"/>
                    <a:pt x="8581" y="0"/>
                    <a:pt x="5488" y="0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>
              <a:extLst>
                <a:ext uri="{FF2B5EF4-FFF2-40B4-BE49-F238E27FC236}">
                  <a16:creationId xmlns:a16="http://schemas.microsoft.com/office/drawing/2014/main" id="{DFEBB6E2-FA09-0897-D8A5-C1EED9B2C00D}"/>
                </a:ext>
              </a:extLst>
            </p:cNvPr>
            <p:cNvSpPr/>
            <p:nvPr/>
          </p:nvSpPr>
          <p:spPr>
            <a:xfrm>
              <a:off x="4659900" y="2595825"/>
              <a:ext cx="180050" cy="175775"/>
            </a:xfrm>
            <a:custGeom>
              <a:avLst/>
              <a:gdLst/>
              <a:ahLst/>
              <a:cxnLst/>
              <a:rect l="l" t="t" r="r" b="b"/>
              <a:pathLst>
                <a:path w="7202" h="7031" extrusionOk="0">
                  <a:moveTo>
                    <a:pt x="2017" y="1456"/>
                  </a:moveTo>
                  <a:lnTo>
                    <a:pt x="5610" y="5064"/>
                  </a:lnTo>
                  <a:lnTo>
                    <a:pt x="5489" y="5185"/>
                  </a:lnTo>
                  <a:lnTo>
                    <a:pt x="1896" y="1592"/>
                  </a:lnTo>
                  <a:lnTo>
                    <a:pt x="2017" y="1456"/>
                  </a:lnTo>
                  <a:close/>
                  <a:moveTo>
                    <a:pt x="1820" y="1713"/>
                  </a:moveTo>
                  <a:lnTo>
                    <a:pt x="5367" y="5246"/>
                  </a:lnTo>
                  <a:lnTo>
                    <a:pt x="5170" y="5503"/>
                  </a:lnTo>
                  <a:lnTo>
                    <a:pt x="1577" y="1895"/>
                  </a:lnTo>
                  <a:lnTo>
                    <a:pt x="1820" y="1713"/>
                  </a:lnTo>
                  <a:close/>
                  <a:moveTo>
                    <a:pt x="6246" y="5306"/>
                  </a:moveTo>
                  <a:lnTo>
                    <a:pt x="6307" y="5382"/>
                  </a:lnTo>
                  <a:cubicBezTo>
                    <a:pt x="6368" y="5382"/>
                    <a:pt x="6368" y="5382"/>
                    <a:pt x="6368" y="5443"/>
                  </a:cubicBezTo>
                  <a:cubicBezTo>
                    <a:pt x="6406" y="5412"/>
                    <a:pt x="6425" y="5397"/>
                    <a:pt x="6442" y="5397"/>
                  </a:cubicBezTo>
                  <a:cubicBezTo>
                    <a:pt x="6459" y="5397"/>
                    <a:pt x="6474" y="5412"/>
                    <a:pt x="6504" y="5443"/>
                  </a:cubicBezTo>
                  <a:lnTo>
                    <a:pt x="6565" y="5443"/>
                  </a:lnTo>
                  <a:lnTo>
                    <a:pt x="6565" y="5564"/>
                  </a:lnTo>
                  <a:lnTo>
                    <a:pt x="6625" y="5564"/>
                  </a:lnTo>
                  <a:lnTo>
                    <a:pt x="6686" y="5624"/>
                  </a:lnTo>
                  <a:lnTo>
                    <a:pt x="6686" y="5761"/>
                  </a:lnTo>
                  <a:cubicBezTo>
                    <a:pt x="6747" y="5761"/>
                    <a:pt x="6747" y="5761"/>
                    <a:pt x="6747" y="5822"/>
                  </a:cubicBezTo>
                  <a:lnTo>
                    <a:pt x="6747" y="5882"/>
                  </a:lnTo>
                  <a:cubicBezTo>
                    <a:pt x="6823" y="5882"/>
                    <a:pt x="6747" y="5943"/>
                    <a:pt x="6747" y="5943"/>
                  </a:cubicBezTo>
                  <a:cubicBezTo>
                    <a:pt x="6747" y="6003"/>
                    <a:pt x="6823" y="6003"/>
                    <a:pt x="6823" y="6003"/>
                  </a:cubicBezTo>
                  <a:lnTo>
                    <a:pt x="6823" y="6140"/>
                  </a:lnTo>
                  <a:lnTo>
                    <a:pt x="6747" y="6201"/>
                  </a:lnTo>
                  <a:lnTo>
                    <a:pt x="6747" y="6261"/>
                  </a:lnTo>
                  <a:lnTo>
                    <a:pt x="6686" y="6322"/>
                  </a:lnTo>
                  <a:cubicBezTo>
                    <a:pt x="6686" y="6382"/>
                    <a:pt x="6686" y="6382"/>
                    <a:pt x="6625" y="6382"/>
                  </a:cubicBezTo>
                  <a:lnTo>
                    <a:pt x="6625" y="6443"/>
                  </a:lnTo>
                  <a:lnTo>
                    <a:pt x="6565" y="6519"/>
                  </a:lnTo>
                  <a:cubicBezTo>
                    <a:pt x="6565" y="6549"/>
                    <a:pt x="6550" y="6564"/>
                    <a:pt x="6535" y="6564"/>
                  </a:cubicBezTo>
                  <a:cubicBezTo>
                    <a:pt x="6519" y="6564"/>
                    <a:pt x="6504" y="6549"/>
                    <a:pt x="6504" y="6519"/>
                  </a:cubicBezTo>
                  <a:lnTo>
                    <a:pt x="6444" y="6519"/>
                  </a:lnTo>
                  <a:lnTo>
                    <a:pt x="6444" y="6580"/>
                  </a:lnTo>
                  <a:lnTo>
                    <a:pt x="6444" y="6640"/>
                  </a:lnTo>
                  <a:lnTo>
                    <a:pt x="6368" y="6640"/>
                  </a:lnTo>
                  <a:cubicBezTo>
                    <a:pt x="6348" y="6660"/>
                    <a:pt x="6334" y="6667"/>
                    <a:pt x="6323" y="6667"/>
                  </a:cubicBezTo>
                  <a:cubicBezTo>
                    <a:pt x="6300" y="6667"/>
                    <a:pt x="6287" y="6640"/>
                    <a:pt x="6246" y="6640"/>
                  </a:cubicBezTo>
                  <a:cubicBezTo>
                    <a:pt x="6246" y="6701"/>
                    <a:pt x="6246" y="6701"/>
                    <a:pt x="6186" y="6701"/>
                  </a:cubicBezTo>
                  <a:lnTo>
                    <a:pt x="6125" y="6701"/>
                  </a:lnTo>
                  <a:cubicBezTo>
                    <a:pt x="6065" y="6701"/>
                    <a:pt x="6065" y="6701"/>
                    <a:pt x="6065" y="6640"/>
                  </a:cubicBezTo>
                  <a:lnTo>
                    <a:pt x="5989" y="6640"/>
                  </a:lnTo>
                  <a:cubicBezTo>
                    <a:pt x="5989" y="6701"/>
                    <a:pt x="5989" y="6701"/>
                    <a:pt x="5928" y="6701"/>
                  </a:cubicBezTo>
                  <a:lnTo>
                    <a:pt x="5867" y="6701"/>
                  </a:lnTo>
                  <a:cubicBezTo>
                    <a:pt x="5867" y="6640"/>
                    <a:pt x="5807" y="6640"/>
                    <a:pt x="5807" y="6580"/>
                  </a:cubicBezTo>
                  <a:cubicBezTo>
                    <a:pt x="5807" y="6610"/>
                    <a:pt x="5792" y="6625"/>
                    <a:pt x="5777" y="6625"/>
                  </a:cubicBezTo>
                  <a:cubicBezTo>
                    <a:pt x="5761" y="6625"/>
                    <a:pt x="5746" y="6610"/>
                    <a:pt x="5746" y="6580"/>
                  </a:cubicBezTo>
                  <a:lnTo>
                    <a:pt x="5686" y="6580"/>
                  </a:lnTo>
                  <a:cubicBezTo>
                    <a:pt x="5610" y="6519"/>
                    <a:pt x="5610" y="6519"/>
                    <a:pt x="5610" y="6443"/>
                  </a:cubicBezTo>
                  <a:lnTo>
                    <a:pt x="5549" y="6443"/>
                  </a:lnTo>
                  <a:lnTo>
                    <a:pt x="5489" y="6382"/>
                  </a:lnTo>
                  <a:lnTo>
                    <a:pt x="5489" y="6322"/>
                  </a:lnTo>
                  <a:lnTo>
                    <a:pt x="5549" y="6261"/>
                  </a:lnTo>
                  <a:lnTo>
                    <a:pt x="5489" y="6261"/>
                  </a:lnTo>
                  <a:cubicBezTo>
                    <a:pt x="5489" y="6261"/>
                    <a:pt x="5428" y="6261"/>
                    <a:pt x="5428" y="6201"/>
                  </a:cubicBezTo>
                  <a:lnTo>
                    <a:pt x="5428" y="6140"/>
                  </a:lnTo>
                  <a:lnTo>
                    <a:pt x="5428" y="6064"/>
                  </a:lnTo>
                  <a:lnTo>
                    <a:pt x="5428" y="6003"/>
                  </a:lnTo>
                  <a:lnTo>
                    <a:pt x="5428" y="5882"/>
                  </a:lnTo>
                  <a:lnTo>
                    <a:pt x="5489" y="5822"/>
                  </a:lnTo>
                  <a:cubicBezTo>
                    <a:pt x="5428" y="5822"/>
                    <a:pt x="5428" y="5761"/>
                    <a:pt x="5428" y="5761"/>
                  </a:cubicBezTo>
                  <a:lnTo>
                    <a:pt x="5489" y="5685"/>
                  </a:lnTo>
                  <a:cubicBezTo>
                    <a:pt x="5489" y="5624"/>
                    <a:pt x="5549" y="5624"/>
                    <a:pt x="5549" y="5624"/>
                  </a:cubicBezTo>
                  <a:lnTo>
                    <a:pt x="5549" y="5564"/>
                  </a:lnTo>
                  <a:lnTo>
                    <a:pt x="5610" y="5503"/>
                  </a:lnTo>
                  <a:cubicBezTo>
                    <a:pt x="5648" y="5473"/>
                    <a:pt x="5667" y="5458"/>
                    <a:pt x="5684" y="5458"/>
                  </a:cubicBezTo>
                  <a:cubicBezTo>
                    <a:pt x="5701" y="5458"/>
                    <a:pt x="5716" y="5473"/>
                    <a:pt x="5746" y="5503"/>
                  </a:cubicBezTo>
                  <a:lnTo>
                    <a:pt x="5746" y="5443"/>
                  </a:lnTo>
                  <a:lnTo>
                    <a:pt x="5746" y="5382"/>
                  </a:lnTo>
                  <a:lnTo>
                    <a:pt x="5928" y="5382"/>
                  </a:lnTo>
                  <a:cubicBezTo>
                    <a:pt x="5928" y="5306"/>
                    <a:pt x="5989" y="5306"/>
                    <a:pt x="5989" y="5306"/>
                  </a:cubicBezTo>
                  <a:lnTo>
                    <a:pt x="6065" y="5306"/>
                  </a:lnTo>
                  <a:cubicBezTo>
                    <a:pt x="6125" y="5306"/>
                    <a:pt x="6125" y="5306"/>
                    <a:pt x="6125" y="5382"/>
                  </a:cubicBezTo>
                  <a:lnTo>
                    <a:pt x="6186" y="5382"/>
                  </a:lnTo>
                  <a:cubicBezTo>
                    <a:pt x="6186" y="5306"/>
                    <a:pt x="6186" y="5306"/>
                    <a:pt x="6246" y="5306"/>
                  </a:cubicBezTo>
                  <a:close/>
                  <a:moveTo>
                    <a:pt x="562" y="0"/>
                  </a:moveTo>
                  <a:lnTo>
                    <a:pt x="1198" y="637"/>
                  </a:lnTo>
                  <a:cubicBezTo>
                    <a:pt x="1320" y="834"/>
                    <a:pt x="1320" y="1077"/>
                    <a:pt x="1198" y="1213"/>
                  </a:cubicBezTo>
                  <a:cubicBezTo>
                    <a:pt x="1100" y="1304"/>
                    <a:pt x="990" y="1350"/>
                    <a:pt x="888" y="1350"/>
                  </a:cubicBezTo>
                  <a:cubicBezTo>
                    <a:pt x="785" y="1350"/>
                    <a:pt x="691" y="1304"/>
                    <a:pt x="622" y="1213"/>
                  </a:cubicBezTo>
                  <a:lnTo>
                    <a:pt x="62" y="637"/>
                  </a:lnTo>
                  <a:lnTo>
                    <a:pt x="1" y="698"/>
                  </a:lnTo>
                  <a:lnTo>
                    <a:pt x="304" y="1516"/>
                  </a:lnTo>
                  <a:cubicBezTo>
                    <a:pt x="380" y="1713"/>
                    <a:pt x="501" y="1895"/>
                    <a:pt x="759" y="1971"/>
                  </a:cubicBezTo>
                  <a:lnTo>
                    <a:pt x="1380" y="1971"/>
                  </a:lnTo>
                  <a:lnTo>
                    <a:pt x="5110" y="5761"/>
                  </a:lnTo>
                  <a:cubicBezTo>
                    <a:pt x="5049" y="6064"/>
                    <a:pt x="5110" y="6443"/>
                    <a:pt x="5367" y="6701"/>
                  </a:cubicBezTo>
                  <a:cubicBezTo>
                    <a:pt x="5587" y="6921"/>
                    <a:pt x="5856" y="7030"/>
                    <a:pt x="6118" y="7030"/>
                  </a:cubicBezTo>
                  <a:cubicBezTo>
                    <a:pt x="6379" y="7030"/>
                    <a:pt x="6633" y="6921"/>
                    <a:pt x="6823" y="6701"/>
                  </a:cubicBezTo>
                  <a:cubicBezTo>
                    <a:pt x="7202" y="6322"/>
                    <a:pt x="7202" y="5685"/>
                    <a:pt x="6823" y="5306"/>
                  </a:cubicBezTo>
                  <a:cubicBezTo>
                    <a:pt x="6635" y="5130"/>
                    <a:pt x="6384" y="5009"/>
                    <a:pt x="6114" y="5009"/>
                  </a:cubicBezTo>
                  <a:cubicBezTo>
                    <a:pt x="6014" y="5009"/>
                    <a:pt x="5910" y="5026"/>
                    <a:pt x="5807" y="5064"/>
                  </a:cubicBezTo>
                  <a:lnTo>
                    <a:pt x="2017" y="1213"/>
                  </a:lnTo>
                  <a:lnTo>
                    <a:pt x="1896" y="455"/>
                  </a:lnTo>
                  <a:cubicBezTo>
                    <a:pt x="1820" y="258"/>
                    <a:pt x="1577" y="76"/>
                    <a:pt x="1320" y="76"/>
                  </a:cubicBezTo>
                  <a:lnTo>
                    <a:pt x="622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>
              <a:extLst>
                <a:ext uri="{FF2B5EF4-FFF2-40B4-BE49-F238E27FC236}">
                  <a16:creationId xmlns:a16="http://schemas.microsoft.com/office/drawing/2014/main" id="{BB64BF7C-CECF-16BD-E8FE-9BD696BDC793}"/>
                </a:ext>
              </a:extLst>
            </p:cNvPr>
            <p:cNvSpPr/>
            <p:nvPr/>
          </p:nvSpPr>
          <p:spPr>
            <a:xfrm>
              <a:off x="3554425" y="3216575"/>
              <a:ext cx="323675" cy="323675"/>
            </a:xfrm>
            <a:custGeom>
              <a:avLst/>
              <a:gdLst/>
              <a:ahLst/>
              <a:cxnLst/>
              <a:rect l="l" t="t" r="r" b="b"/>
              <a:pathLst>
                <a:path w="12947" h="12947" extrusionOk="0">
                  <a:moveTo>
                    <a:pt x="6443" y="1"/>
                  </a:moveTo>
                  <a:cubicBezTo>
                    <a:pt x="2911" y="1"/>
                    <a:pt x="1" y="2911"/>
                    <a:pt x="1" y="6504"/>
                  </a:cubicBezTo>
                  <a:cubicBezTo>
                    <a:pt x="1" y="10036"/>
                    <a:pt x="2911" y="12947"/>
                    <a:pt x="6443" y="12947"/>
                  </a:cubicBezTo>
                  <a:cubicBezTo>
                    <a:pt x="10036" y="12947"/>
                    <a:pt x="12947" y="10036"/>
                    <a:pt x="12947" y="6504"/>
                  </a:cubicBezTo>
                  <a:cubicBezTo>
                    <a:pt x="12947" y="2911"/>
                    <a:pt x="10036" y="1"/>
                    <a:pt x="6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>
              <a:extLst>
                <a:ext uri="{FF2B5EF4-FFF2-40B4-BE49-F238E27FC236}">
                  <a16:creationId xmlns:a16="http://schemas.microsoft.com/office/drawing/2014/main" id="{49D9B92A-0FF6-765C-9E35-25191106D72A}"/>
                </a:ext>
              </a:extLst>
            </p:cNvPr>
            <p:cNvSpPr/>
            <p:nvPr/>
          </p:nvSpPr>
          <p:spPr>
            <a:xfrm>
              <a:off x="3577925" y="3240075"/>
              <a:ext cx="276675" cy="276675"/>
            </a:xfrm>
            <a:custGeom>
              <a:avLst/>
              <a:gdLst/>
              <a:ahLst/>
              <a:cxnLst/>
              <a:rect l="l" t="t" r="r" b="b"/>
              <a:pathLst>
                <a:path w="11067" h="11067" extrusionOk="0">
                  <a:moveTo>
                    <a:pt x="5503" y="380"/>
                  </a:moveTo>
                  <a:cubicBezTo>
                    <a:pt x="8338" y="380"/>
                    <a:pt x="10688" y="2729"/>
                    <a:pt x="10688" y="5564"/>
                  </a:cubicBezTo>
                  <a:cubicBezTo>
                    <a:pt x="10688" y="8414"/>
                    <a:pt x="8338" y="10688"/>
                    <a:pt x="5503" y="10688"/>
                  </a:cubicBezTo>
                  <a:cubicBezTo>
                    <a:pt x="2653" y="10688"/>
                    <a:pt x="380" y="8414"/>
                    <a:pt x="380" y="5564"/>
                  </a:cubicBezTo>
                  <a:cubicBezTo>
                    <a:pt x="380" y="2729"/>
                    <a:pt x="2653" y="380"/>
                    <a:pt x="5503" y="380"/>
                  </a:cubicBezTo>
                  <a:close/>
                  <a:moveTo>
                    <a:pt x="5503" y="1"/>
                  </a:moveTo>
                  <a:cubicBezTo>
                    <a:pt x="2471" y="1"/>
                    <a:pt x="1" y="2472"/>
                    <a:pt x="1" y="5564"/>
                  </a:cubicBezTo>
                  <a:cubicBezTo>
                    <a:pt x="1" y="8596"/>
                    <a:pt x="2471" y="11067"/>
                    <a:pt x="5503" y="11067"/>
                  </a:cubicBezTo>
                  <a:cubicBezTo>
                    <a:pt x="8596" y="11067"/>
                    <a:pt x="11067" y="8596"/>
                    <a:pt x="11067" y="5564"/>
                  </a:cubicBezTo>
                  <a:cubicBezTo>
                    <a:pt x="11067" y="2472"/>
                    <a:pt x="8596" y="1"/>
                    <a:pt x="5503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>
              <a:extLst>
                <a:ext uri="{FF2B5EF4-FFF2-40B4-BE49-F238E27FC236}">
                  <a16:creationId xmlns:a16="http://schemas.microsoft.com/office/drawing/2014/main" id="{28E22B7B-2810-A25E-534D-A5930946D060}"/>
                </a:ext>
              </a:extLst>
            </p:cNvPr>
            <p:cNvSpPr/>
            <p:nvPr/>
          </p:nvSpPr>
          <p:spPr>
            <a:xfrm>
              <a:off x="3649175" y="3311325"/>
              <a:ext cx="134175" cy="134175"/>
            </a:xfrm>
            <a:custGeom>
              <a:avLst/>
              <a:gdLst/>
              <a:ahLst/>
              <a:cxnLst/>
              <a:rect l="l" t="t" r="r" b="b"/>
              <a:pathLst>
                <a:path w="5367" h="5367" extrusionOk="0">
                  <a:moveTo>
                    <a:pt x="2653" y="698"/>
                  </a:moveTo>
                  <a:cubicBezTo>
                    <a:pt x="3472" y="698"/>
                    <a:pt x="4230" y="1198"/>
                    <a:pt x="4548" y="1896"/>
                  </a:cubicBezTo>
                  <a:lnTo>
                    <a:pt x="819" y="1896"/>
                  </a:lnTo>
                  <a:cubicBezTo>
                    <a:pt x="1137" y="1198"/>
                    <a:pt x="1835" y="698"/>
                    <a:pt x="2653" y="698"/>
                  </a:cubicBezTo>
                  <a:close/>
                  <a:moveTo>
                    <a:pt x="2653" y="2153"/>
                  </a:moveTo>
                  <a:cubicBezTo>
                    <a:pt x="2972" y="2153"/>
                    <a:pt x="3214" y="2396"/>
                    <a:pt x="3214" y="2714"/>
                  </a:cubicBezTo>
                  <a:cubicBezTo>
                    <a:pt x="3214" y="3032"/>
                    <a:pt x="2972" y="3214"/>
                    <a:pt x="2653" y="3214"/>
                  </a:cubicBezTo>
                  <a:cubicBezTo>
                    <a:pt x="2335" y="3214"/>
                    <a:pt x="2153" y="3032"/>
                    <a:pt x="2153" y="2714"/>
                  </a:cubicBezTo>
                  <a:cubicBezTo>
                    <a:pt x="2153" y="2396"/>
                    <a:pt x="2335" y="2153"/>
                    <a:pt x="2653" y="2153"/>
                  </a:cubicBezTo>
                  <a:close/>
                  <a:moveTo>
                    <a:pt x="698" y="3154"/>
                  </a:moveTo>
                  <a:cubicBezTo>
                    <a:pt x="1516" y="3154"/>
                    <a:pt x="2214" y="3851"/>
                    <a:pt x="2214" y="4670"/>
                  </a:cubicBezTo>
                  <a:cubicBezTo>
                    <a:pt x="1456" y="4488"/>
                    <a:pt x="880" y="3912"/>
                    <a:pt x="698" y="3154"/>
                  </a:cubicBezTo>
                  <a:close/>
                  <a:moveTo>
                    <a:pt x="4669" y="3154"/>
                  </a:moveTo>
                  <a:cubicBezTo>
                    <a:pt x="4488" y="3912"/>
                    <a:pt x="3851" y="4488"/>
                    <a:pt x="3093" y="4670"/>
                  </a:cubicBezTo>
                  <a:cubicBezTo>
                    <a:pt x="3093" y="3851"/>
                    <a:pt x="3790" y="3154"/>
                    <a:pt x="4669" y="3154"/>
                  </a:cubicBezTo>
                  <a:close/>
                  <a:moveTo>
                    <a:pt x="2653" y="1"/>
                  </a:moveTo>
                  <a:cubicBezTo>
                    <a:pt x="1198" y="1"/>
                    <a:pt x="0" y="1198"/>
                    <a:pt x="0" y="2714"/>
                  </a:cubicBezTo>
                  <a:cubicBezTo>
                    <a:pt x="0" y="4169"/>
                    <a:pt x="1198" y="5367"/>
                    <a:pt x="2653" y="5367"/>
                  </a:cubicBezTo>
                  <a:cubicBezTo>
                    <a:pt x="4169" y="5367"/>
                    <a:pt x="5367" y="4169"/>
                    <a:pt x="5367" y="2714"/>
                  </a:cubicBezTo>
                  <a:cubicBezTo>
                    <a:pt x="5367" y="2456"/>
                    <a:pt x="5306" y="2214"/>
                    <a:pt x="5306" y="1956"/>
                  </a:cubicBezTo>
                  <a:lnTo>
                    <a:pt x="5306" y="1896"/>
                  </a:lnTo>
                  <a:lnTo>
                    <a:pt x="5246" y="1896"/>
                  </a:lnTo>
                  <a:cubicBezTo>
                    <a:pt x="4927" y="819"/>
                    <a:pt x="3851" y="1"/>
                    <a:pt x="2653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>
              <a:extLst>
                <a:ext uri="{FF2B5EF4-FFF2-40B4-BE49-F238E27FC236}">
                  <a16:creationId xmlns:a16="http://schemas.microsoft.com/office/drawing/2014/main" id="{F7D60AE5-FF85-0039-3B73-768F5ADB997D}"/>
                </a:ext>
              </a:extLst>
            </p:cNvPr>
            <p:cNvSpPr/>
            <p:nvPr/>
          </p:nvSpPr>
          <p:spPr>
            <a:xfrm>
              <a:off x="3707525" y="3371200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198" y="1"/>
                    <a:pt x="1" y="137"/>
                    <a:pt x="1" y="319"/>
                  </a:cubicBezTo>
                  <a:cubicBezTo>
                    <a:pt x="1" y="516"/>
                    <a:pt x="198" y="637"/>
                    <a:pt x="319" y="637"/>
                  </a:cubicBezTo>
                  <a:cubicBezTo>
                    <a:pt x="501" y="637"/>
                    <a:pt x="638" y="516"/>
                    <a:pt x="638" y="319"/>
                  </a:cubicBezTo>
                  <a:cubicBezTo>
                    <a:pt x="638" y="137"/>
                    <a:pt x="501" y="1"/>
                    <a:pt x="319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>
              <a:extLst>
                <a:ext uri="{FF2B5EF4-FFF2-40B4-BE49-F238E27FC236}">
                  <a16:creationId xmlns:a16="http://schemas.microsoft.com/office/drawing/2014/main" id="{5DE248E2-D43C-B8D2-C612-48BEF2C4252E}"/>
                </a:ext>
              </a:extLst>
            </p:cNvPr>
            <p:cNvSpPr/>
            <p:nvPr/>
          </p:nvSpPr>
          <p:spPr>
            <a:xfrm>
              <a:off x="4860400" y="3216575"/>
              <a:ext cx="323650" cy="323675"/>
            </a:xfrm>
            <a:custGeom>
              <a:avLst/>
              <a:gdLst/>
              <a:ahLst/>
              <a:cxnLst/>
              <a:rect l="l" t="t" r="r" b="b"/>
              <a:pathLst>
                <a:path w="12946" h="12947" extrusionOk="0">
                  <a:moveTo>
                    <a:pt x="6503" y="1"/>
                  </a:moveTo>
                  <a:cubicBezTo>
                    <a:pt x="2895" y="1"/>
                    <a:pt x="0" y="2911"/>
                    <a:pt x="0" y="6504"/>
                  </a:cubicBezTo>
                  <a:cubicBezTo>
                    <a:pt x="0" y="10036"/>
                    <a:pt x="2895" y="12947"/>
                    <a:pt x="6503" y="12947"/>
                  </a:cubicBezTo>
                  <a:cubicBezTo>
                    <a:pt x="10035" y="12947"/>
                    <a:pt x="12946" y="10036"/>
                    <a:pt x="12946" y="6504"/>
                  </a:cubicBezTo>
                  <a:cubicBezTo>
                    <a:pt x="12946" y="2911"/>
                    <a:pt x="10035" y="1"/>
                    <a:pt x="6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>
              <a:extLst>
                <a:ext uri="{FF2B5EF4-FFF2-40B4-BE49-F238E27FC236}">
                  <a16:creationId xmlns:a16="http://schemas.microsoft.com/office/drawing/2014/main" id="{45962406-33A4-A270-DE38-0108C1BC8B80}"/>
                </a:ext>
              </a:extLst>
            </p:cNvPr>
            <p:cNvSpPr/>
            <p:nvPr/>
          </p:nvSpPr>
          <p:spPr>
            <a:xfrm>
              <a:off x="4883875" y="3240075"/>
              <a:ext cx="276300" cy="276675"/>
            </a:xfrm>
            <a:custGeom>
              <a:avLst/>
              <a:gdLst/>
              <a:ahLst/>
              <a:cxnLst/>
              <a:rect l="l" t="t" r="r" b="b"/>
              <a:pathLst>
                <a:path w="11052" h="11067" extrusionOk="0">
                  <a:moveTo>
                    <a:pt x="5564" y="380"/>
                  </a:moveTo>
                  <a:cubicBezTo>
                    <a:pt x="8399" y="380"/>
                    <a:pt x="10673" y="2729"/>
                    <a:pt x="10673" y="5564"/>
                  </a:cubicBezTo>
                  <a:cubicBezTo>
                    <a:pt x="10673" y="8414"/>
                    <a:pt x="8399" y="10688"/>
                    <a:pt x="5564" y="10688"/>
                  </a:cubicBezTo>
                  <a:cubicBezTo>
                    <a:pt x="2714" y="10688"/>
                    <a:pt x="380" y="8414"/>
                    <a:pt x="380" y="5564"/>
                  </a:cubicBezTo>
                  <a:cubicBezTo>
                    <a:pt x="380" y="2729"/>
                    <a:pt x="2714" y="380"/>
                    <a:pt x="5564" y="380"/>
                  </a:cubicBezTo>
                  <a:close/>
                  <a:moveTo>
                    <a:pt x="5564" y="1"/>
                  </a:moveTo>
                  <a:cubicBezTo>
                    <a:pt x="2472" y="1"/>
                    <a:pt x="1" y="2472"/>
                    <a:pt x="1" y="5564"/>
                  </a:cubicBezTo>
                  <a:cubicBezTo>
                    <a:pt x="1" y="8596"/>
                    <a:pt x="2472" y="11067"/>
                    <a:pt x="5564" y="11067"/>
                  </a:cubicBezTo>
                  <a:cubicBezTo>
                    <a:pt x="8596" y="11067"/>
                    <a:pt x="11052" y="8596"/>
                    <a:pt x="11052" y="5564"/>
                  </a:cubicBezTo>
                  <a:cubicBezTo>
                    <a:pt x="11052" y="2472"/>
                    <a:pt x="8596" y="1"/>
                    <a:pt x="5564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>
              <a:extLst>
                <a:ext uri="{FF2B5EF4-FFF2-40B4-BE49-F238E27FC236}">
                  <a16:creationId xmlns:a16="http://schemas.microsoft.com/office/drawing/2014/main" id="{5482DFE8-C5B4-8281-0CA4-F34BE0788CB6}"/>
                </a:ext>
              </a:extLst>
            </p:cNvPr>
            <p:cNvSpPr/>
            <p:nvPr/>
          </p:nvSpPr>
          <p:spPr>
            <a:xfrm>
              <a:off x="4974075" y="3287450"/>
              <a:ext cx="110325" cy="173975"/>
            </a:xfrm>
            <a:custGeom>
              <a:avLst/>
              <a:gdLst/>
              <a:ahLst/>
              <a:cxnLst/>
              <a:rect l="l" t="t" r="r" b="b"/>
              <a:pathLst>
                <a:path w="4413" h="6959" extrusionOk="0">
                  <a:moveTo>
                    <a:pt x="2664" y="1769"/>
                  </a:moveTo>
                  <a:cubicBezTo>
                    <a:pt x="2709" y="1769"/>
                    <a:pt x="2752" y="1789"/>
                    <a:pt x="2775" y="1835"/>
                  </a:cubicBezTo>
                  <a:lnTo>
                    <a:pt x="3730" y="3411"/>
                  </a:lnTo>
                  <a:cubicBezTo>
                    <a:pt x="3791" y="3487"/>
                    <a:pt x="3730" y="3609"/>
                    <a:pt x="3594" y="3609"/>
                  </a:cubicBezTo>
                  <a:lnTo>
                    <a:pt x="2896" y="3609"/>
                  </a:lnTo>
                  <a:cubicBezTo>
                    <a:pt x="2714" y="3609"/>
                    <a:pt x="2517" y="3411"/>
                    <a:pt x="2517" y="3230"/>
                  </a:cubicBezTo>
                  <a:lnTo>
                    <a:pt x="2517" y="1896"/>
                  </a:lnTo>
                  <a:cubicBezTo>
                    <a:pt x="2517" y="1821"/>
                    <a:pt x="2593" y="1769"/>
                    <a:pt x="2664" y="1769"/>
                  </a:cubicBezTo>
                  <a:close/>
                  <a:moveTo>
                    <a:pt x="1638" y="3987"/>
                  </a:moveTo>
                  <a:cubicBezTo>
                    <a:pt x="1638" y="3987"/>
                    <a:pt x="3275" y="6261"/>
                    <a:pt x="1638" y="6261"/>
                  </a:cubicBezTo>
                  <a:cubicBezTo>
                    <a:pt x="1" y="6261"/>
                    <a:pt x="1638" y="3987"/>
                    <a:pt x="1638" y="3987"/>
                  </a:cubicBezTo>
                  <a:close/>
                  <a:moveTo>
                    <a:pt x="622" y="1"/>
                  </a:moveTo>
                  <a:cubicBezTo>
                    <a:pt x="562" y="1"/>
                    <a:pt x="562" y="76"/>
                    <a:pt x="562" y="137"/>
                  </a:cubicBezTo>
                  <a:lnTo>
                    <a:pt x="562" y="258"/>
                  </a:lnTo>
                  <a:cubicBezTo>
                    <a:pt x="440" y="258"/>
                    <a:pt x="380" y="319"/>
                    <a:pt x="380" y="380"/>
                  </a:cubicBezTo>
                  <a:lnTo>
                    <a:pt x="380" y="516"/>
                  </a:lnTo>
                  <a:cubicBezTo>
                    <a:pt x="319" y="516"/>
                    <a:pt x="319" y="577"/>
                    <a:pt x="319" y="577"/>
                  </a:cubicBezTo>
                  <a:lnTo>
                    <a:pt x="319" y="637"/>
                  </a:lnTo>
                  <a:lnTo>
                    <a:pt x="243" y="698"/>
                  </a:lnTo>
                  <a:cubicBezTo>
                    <a:pt x="122" y="759"/>
                    <a:pt x="61" y="895"/>
                    <a:pt x="61" y="1016"/>
                  </a:cubicBezTo>
                  <a:lnTo>
                    <a:pt x="61" y="6640"/>
                  </a:lnTo>
                  <a:cubicBezTo>
                    <a:pt x="61" y="6822"/>
                    <a:pt x="183" y="6959"/>
                    <a:pt x="380" y="6959"/>
                  </a:cubicBezTo>
                  <a:lnTo>
                    <a:pt x="4109" y="6959"/>
                  </a:lnTo>
                  <a:cubicBezTo>
                    <a:pt x="4291" y="6959"/>
                    <a:pt x="4412" y="6822"/>
                    <a:pt x="4412" y="6640"/>
                  </a:cubicBezTo>
                  <a:lnTo>
                    <a:pt x="4412" y="3866"/>
                  </a:lnTo>
                  <a:lnTo>
                    <a:pt x="4412" y="3790"/>
                  </a:lnTo>
                  <a:lnTo>
                    <a:pt x="4352" y="3730"/>
                  </a:lnTo>
                  <a:lnTo>
                    <a:pt x="2775" y="895"/>
                  </a:lnTo>
                  <a:cubicBezTo>
                    <a:pt x="2775" y="759"/>
                    <a:pt x="2654" y="698"/>
                    <a:pt x="2517" y="698"/>
                  </a:cubicBezTo>
                  <a:lnTo>
                    <a:pt x="1896" y="698"/>
                  </a:lnTo>
                  <a:cubicBezTo>
                    <a:pt x="1835" y="698"/>
                    <a:pt x="1759" y="637"/>
                    <a:pt x="1759" y="577"/>
                  </a:cubicBezTo>
                  <a:cubicBezTo>
                    <a:pt x="1759" y="577"/>
                    <a:pt x="1759" y="516"/>
                    <a:pt x="1699" y="516"/>
                  </a:cubicBezTo>
                  <a:lnTo>
                    <a:pt x="1699" y="380"/>
                  </a:lnTo>
                  <a:cubicBezTo>
                    <a:pt x="1699" y="319"/>
                    <a:pt x="1638" y="258"/>
                    <a:pt x="1577" y="258"/>
                  </a:cubicBezTo>
                  <a:lnTo>
                    <a:pt x="1577" y="137"/>
                  </a:lnTo>
                  <a:cubicBezTo>
                    <a:pt x="1577" y="76"/>
                    <a:pt x="1517" y="1"/>
                    <a:pt x="1456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Incentivos, especiales y ofertas de Nissan Versa 2024 en Springfield NJ">
            <a:extLst>
              <a:ext uri="{FF2B5EF4-FFF2-40B4-BE49-F238E27FC236}">
                <a16:creationId xmlns:a16="http://schemas.microsoft.com/office/drawing/2014/main" id="{49BB1BBD-C55E-1518-6C11-8F1B26A82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51" y="2633156"/>
            <a:ext cx="3926718" cy="20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rado corona dibujos animados estilo dibujo 27708903 PNG">
            <a:extLst>
              <a:ext uri="{FF2B5EF4-FFF2-40B4-BE49-F238E27FC236}">
                <a16:creationId xmlns:a16="http://schemas.microsoft.com/office/drawing/2014/main" id="{46FBE857-43E0-4890-16C1-21004D03F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0" y="2136606"/>
            <a:ext cx="1065693" cy="78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49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>
          <a:extLst>
            <a:ext uri="{FF2B5EF4-FFF2-40B4-BE49-F238E27FC236}">
              <a16:creationId xmlns:a16="http://schemas.microsoft.com/office/drawing/2014/main" id="{63FE753F-736B-3537-0FC2-CB232F81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1">
            <a:extLst>
              <a:ext uri="{FF2B5EF4-FFF2-40B4-BE49-F238E27FC236}">
                <a16:creationId xmlns:a16="http://schemas.microsoft.com/office/drawing/2014/main" id="{AF60F788-C854-3D03-B7B9-108D8DF93A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3300" y="608176"/>
            <a:ext cx="3862500" cy="1460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Importancia de identificar el auto ideal</a:t>
            </a:r>
            <a:endParaRPr sz="3200" dirty="0"/>
          </a:p>
        </p:txBody>
      </p:sp>
      <p:sp>
        <p:nvSpPr>
          <p:cNvPr id="723" name="Google Shape;723;p31">
            <a:extLst>
              <a:ext uri="{FF2B5EF4-FFF2-40B4-BE49-F238E27FC236}">
                <a16:creationId xmlns:a16="http://schemas.microsoft.com/office/drawing/2014/main" id="{102B8E17-A818-E3E4-1503-A7306014B9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53300" y="2221628"/>
            <a:ext cx="3862500" cy="1460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 dirty="0"/>
              <a:t>Identificar el auto ideal es crucial para entender las preferencias de los consumidores, ayudar a las empresas automotrices a diseñar vehículos adecuados y guiar a los compradores en sus decisiones.</a:t>
            </a:r>
            <a:endParaRPr sz="1400" dirty="0"/>
          </a:p>
        </p:txBody>
      </p:sp>
      <p:pic>
        <p:nvPicPr>
          <p:cNvPr id="724" name="Google Shape;724;p31">
            <a:extLst>
              <a:ext uri="{FF2B5EF4-FFF2-40B4-BE49-F238E27FC236}">
                <a16:creationId xmlns:a16="http://schemas.microsoft.com/office/drawing/2014/main" id="{291F18A5-67F5-064F-28A2-38A52D0531D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75" t="6261" r="3931" b="7613"/>
          <a:stretch/>
        </p:blipFill>
        <p:spPr>
          <a:xfrm>
            <a:off x="5591353" y="711857"/>
            <a:ext cx="2682669" cy="3406413"/>
          </a:xfrm>
          <a:prstGeom prst="rect">
            <a:avLst/>
          </a:prstGeom>
          <a:effectLst>
            <a:outerShdw dist="142875" dir="2760000" algn="bl" rotWithShape="0">
              <a:schemeClr val="lt2">
                <a:alpha val="41000"/>
              </a:schemeClr>
            </a:outerShdw>
          </a:effectLst>
        </p:spPr>
      </p:pic>
      <p:sp>
        <p:nvSpPr>
          <p:cNvPr id="725" name="Google Shape;725;p31">
            <a:extLst>
              <a:ext uri="{FF2B5EF4-FFF2-40B4-BE49-F238E27FC236}">
                <a16:creationId xmlns:a16="http://schemas.microsoft.com/office/drawing/2014/main" id="{26A771A0-9E29-8088-8F35-2251016DD07E}"/>
              </a:ext>
            </a:extLst>
          </p:cNvPr>
          <p:cNvSpPr/>
          <p:nvPr/>
        </p:nvSpPr>
        <p:spPr>
          <a:xfrm>
            <a:off x="2105930" y="4866986"/>
            <a:ext cx="3044743" cy="146165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31">
            <a:extLst>
              <a:ext uri="{FF2B5EF4-FFF2-40B4-BE49-F238E27FC236}">
                <a16:creationId xmlns:a16="http://schemas.microsoft.com/office/drawing/2014/main" id="{4E76C0D7-EA9F-CB83-E401-B2545650F9B2}"/>
              </a:ext>
            </a:extLst>
          </p:cNvPr>
          <p:cNvGrpSpPr/>
          <p:nvPr/>
        </p:nvGrpSpPr>
        <p:grpSpPr>
          <a:xfrm>
            <a:off x="2054150" y="3757500"/>
            <a:ext cx="3148300" cy="1263895"/>
            <a:chOff x="6676775" y="1493468"/>
            <a:chExt cx="1935510" cy="777064"/>
          </a:xfrm>
        </p:grpSpPr>
        <p:sp>
          <p:nvSpPr>
            <p:cNvPr id="727" name="Google Shape;727;p31">
              <a:extLst>
                <a:ext uri="{FF2B5EF4-FFF2-40B4-BE49-F238E27FC236}">
                  <a16:creationId xmlns:a16="http://schemas.microsoft.com/office/drawing/2014/main" id="{88AA58DF-661C-A58C-330E-866B761AE1E6}"/>
                </a:ext>
              </a:extLst>
            </p:cNvPr>
            <p:cNvSpPr/>
            <p:nvPr/>
          </p:nvSpPr>
          <p:spPr>
            <a:xfrm>
              <a:off x="6676775" y="1496292"/>
              <a:ext cx="1935510" cy="621948"/>
            </a:xfrm>
            <a:custGeom>
              <a:avLst/>
              <a:gdLst/>
              <a:ahLst/>
              <a:cxnLst/>
              <a:rect l="l" t="t" r="r" b="b"/>
              <a:pathLst>
                <a:path w="89794" h="28854" extrusionOk="0">
                  <a:moveTo>
                    <a:pt x="35306" y="0"/>
                  </a:moveTo>
                  <a:cubicBezTo>
                    <a:pt x="27062" y="0"/>
                    <a:pt x="16779" y="217"/>
                    <a:pt x="15561" y="217"/>
                  </a:cubicBezTo>
                  <a:cubicBezTo>
                    <a:pt x="13728" y="217"/>
                    <a:pt x="8565" y="1319"/>
                    <a:pt x="5387" y="5624"/>
                  </a:cubicBezTo>
                  <a:cubicBezTo>
                    <a:pt x="2188" y="9904"/>
                    <a:pt x="705" y="15661"/>
                    <a:pt x="467" y="21201"/>
                  </a:cubicBezTo>
                  <a:cubicBezTo>
                    <a:pt x="398" y="22594"/>
                    <a:pt x="91" y="23981"/>
                    <a:pt x="43" y="25395"/>
                  </a:cubicBezTo>
                  <a:cubicBezTo>
                    <a:pt x="0" y="27445"/>
                    <a:pt x="154" y="28748"/>
                    <a:pt x="2474" y="28748"/>
                  </a:cubicBezTo>
                  <a:cubicBezTo>
                    <a:pt x="19040" y="28748"/>
                    <a:pt x="35606" y="28853"/>
                    <a:pt x="52172" y="28853"/>
                  </a:cubicBezTo>
                  <a:cubicBezTo>
                    <a:pt x="55599" y="28853"/>
                    <a:pt x="59027" y="28849"/>
                    <a:pt x="62454" y="28838"/>
                  </a:cubicBezTo>
                  <a:cubicBezTo>
                    <a:pt x="66712" y="28817"/>
                    <a:pt x="70949" y="28796"/>
                    <a:pt x="75186" y="28769"/>
                  </a:cubicBezTo>
                  <a:cubicBezTo>
                    <a:pt x="77570" y="28748"/>
                    <a:pt x="79953" y="28727"/>
                    <a:pt x="82315" y="28684"/>
                  </a:cubicBezTo>
                  <a:cubicBezTo>
                    <a:pt x="82665" y="28684"/>
                    <a:pt x="83062" y="28706"/>
                    <a:pt x="83486" y="28727"/>
                  </a:cubicBezTo>
                  <a:cubicBezTo>
                    <a:pt x="83853" y="28748"/>
                    <a:pt x="84234" y="28768"/>
                    <a:pt x="84612" y="28768"/>
                  </a:cubicBezTo>
                  <a:cubicBezTo>
                    <a:pt x="85821" y="28768"/>
                    <a:pt x="87011" y="28565"/>
                    <a:pt x="87696" y="27556"/>
                  </a:cubicBezTo>
                  <a:cubicBezTo>
                    <a:pt x="88051" y="27027"/>
                    <a:pt x="88358" y="26322"/>
                    <a:pt x="88602" y="25549"/>
                  </a:cubicBezTo>
                  <a:cubicBezTo>
                    <a:pt x="89794" y="21842"/>
                    <a:pt x="89661" y="15995"/>
                    <a:pt x="86351" y="14559"/>
                  </a:cubicBezTo>
                  <a:cubicBezTo>
                    <a:pt x="82050" y="12727"/>
                    <a:pt x="70023" y="11625"/>
                    <a:pt x="68810" y="11493"/>
                  </a:cubicBezTo>
                  <a:cubicBezTo>
                    <a:pt x="67570" y="11381"/>
                    <a:pt x="63889" y="10523"/>
                    <a:pt x="60950" y="8315"/>
                  </a:cubicBezTo>
                  <a:cubicBezTo>
                    <a:pt x="57995" y="6106"/>
                    <a:pt x="49918" y="699"/>
                    <a:pt x="44754" y="217"/>
                  </a:cubicBezTo>
                  <a:cubicBezTo>
                    <a:pt x="43040" y="55"/>
                    <a:pt x="39428" y="0"/>
                    <a:pt x="35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>
              <a:extLst>
                <a:ext uri="{FF2B5EF4-FFF2-40B4-BE49-F238E27FC236}">
                  <a16:creationId xmlns:a16="http://schemas.microsoft.com/office/drawing/2014/main" id="{1D219F74-AB4D-673D-22CC-E5993CB1C71A}"/>
                </a:ext>
              </a:extLst>
            </p:cNvPr>
            <p:cNvSpPr/>
            <p:nvPr/>
          </p:nvSpPr>
          <p:spPr>
            <a:xfrm>
              <a:off x="6677680" y="1918540"/>
              <a:ext cx="1901841" cy="199686"/>
            </a:xfrm>
            <a:custGeom>
              <a:avLst/>
              <a:gdLst/>
              <a:ahLst/>
              <a:cxnLst/>
              <a:rect l="l" t="t" r="r" b="b"/>
              <a:pathLst>
                <a:path w="88232" h="9264" extrusionOk="0">
                  <a:moveTo>
                    <a:pt x="16049" y="1"/>
                  </a:moveTo>
                  <a:cubicBezTo>
                    <a:pt x="11965" y="1"/>
                    <a:pt x="8523" y="2892"/>
                    <a:pt x="7506" y="6865"/>
                  </a:cubicBezTo>
                  <a:lnTo>
                    <a:pt x="1" y="6865"/>
                  </a:lnTo>
                  <a:cubicBezTo>
                    <a:pt x="91" y="8300"/>
                    <a:pt x="530" y="9158"/>
                    <a:pt x="2432" y="9158"/>
                  </a:cubicBezTo>
                  <a:cubicBezTo>
                    <a:pt x="18998" y="9158"/>
                    <a:pt x="35564" y="9263"/>
                    <a:pt x="52130" y="9263"/>
                  </a:cubicBezTo>
                  <a:cubicBezTo>
                    <a:pt x="55557" y="9263"/>
                    <a:pt x="58985" y="9259"/>
                    <a:pt x="62412" y="9248"/>
                  </a:cubicBezTo>
                  <a:cubicBezTo>
                    <a:pt x="66670" y="9227"/>
                    <a:pt x="70907" y="9206"/>
                    <a:pt x="75144" y="9179"/>
                  </a:cubicBezTo>
                  <a:cubicBezTo>
                    <a:pt x="77528" y="9158"/>
                    <a:pt x="79911" y="9137"/>
                    <a:pt x="82273" y="9094"/>
                  </a:cubicBezTo>
                  <a:cubicBezTo>
                    <a:pt x="82305" y="9094"/>
                    <a:pt x="82338" y="9094"/>
                    <a:pt x="82371" y="9094"/>
                  </a:cubicBezTo>
                  <a:cubicBezTo>
                    <a:pt x="83036" y="9094"/>
                    <a:pt x="83812" y="9172"/>
                    <a:pt x="84578" y="9172"/>
                  </a:cubicBezTo>
                  <a:cubicBezTo>
                    <a:pt x="85792" y="9172"/>
                    <a:pt x="86979" y="8976"/>
                    <a:pt x="87654" y="7966"/>
                  </a:cubicBezTo>
                  <a:cubicBezTo>
                    <a:pt x="87855" y="7638"/>
                    <a:pt x="88051" y="7262"/>
                    <a:pt x="88232" y="6865"/>
                  </a:cubicBezTo>
                  <a:lnTo>
                    <a:pt x="83486" y="6865"/>
                  </a:lnTo>
                  <a:cubicBezTo>
                    <a:pt x="82469" y="2892"/>
                    <a:pt x="79027" y="1"/>
                    <a:pt x="74922" y="1"/>
                  </a:cubicBezTo>
                  <a:cubicBezTo>
                    <a:pt x="70839" y="1"/>
                    <a:pt x="67396" y="2892"/>
                    <a:pt x="66384" y="6865"/>
                  </a:cubicBezTo>
                  <a:lnTo>
                    <a:pt x="24607" y="6865"/>
                  </a:lnTo>
                  <a:cubicBezTo>
                    <a:pt x="23596" y="2892"/>
                    <a:pt x="20153" y="1"/>
                    <a:pt x="1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>
              <a:extLst>
                <a:ext uri="{FF2B5EF4-FFF2-40B4-BE49-F238E27FC236}">
                  <a16:creationId xmlns:a16="http://schemas.microsoft.com/office/drawing/2014/main" id="{D6A71C02-DC40-B349-4AD9-AB3361524356}"/>
                </a:ext>
              </a:extLst>
            </p:cNvPr>
            <p:cNvSpPr/>
            <p:nvPr/>
          </p:nvSpPr>
          <p:spPr>
            <a:xfrm>
              <a:off x="8134669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25" y="0"/>
                  </a:moveTo>
                  <a:cubicBezTo>
                    <a:pt x="3289" y="0"/>
                    <a:pt x="0" y="3284"/>
                    <a:pt x="0" y="7325"/>
                  </a:cubicBezTo>
                  <a:cubicBezTo>
                    <a:pt x="0" y="11387"/>
                    <a:pt x="3289" y="14671"/>
                    <a:pt x="7325" y="14671"/>
                  </a:cubicBezTo>
                  <a:cubicBezTo>
                    <a:pt x="11387" y="14671"/>
                    <a:pt x="14676" y="11387"/>
                    <a:pt x="14676" y="7325"/>
                  </a:cubicBezTo>
                  <a:cubicBezTo>
                    <a:pt x="14676" y="3284"/>
                    <a:pt x="11387" y="0"/>
                    <a:pt x="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>
              <a:extLst>
                <a:ext uri="{FF2B5EF4-FFF2-40B4-BE49-F238E27FC236}">
                  <a16:creationId xmlns:a16="http://schemas.microsoft.com/office/drawing/2014/main" id="{A0FA81A8-F956-632C-BF9D-CA483B5FCDB9}"/>
                </a:ext>
              </a:extLst>
            </p:cNvPr>
            <p:cNvSpPr/>
            <p:nvPr/>
          </p:nvSpPr>
          <p:spPr>
            <a:xfrm>
              <a:off x="8204525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1" y="1833"/>
                    <a:pt x="1" y="4084"/>
                  </a:cubicBezTo>
                  <a:cubicBezTo>
                    <a:pt x="1" y="6356"/>
                    <a:pt x="1833" y="8189"/>
                    <a:pt x="4084" y="8189"/>
                  </a:cubicBezTo>
                  <a:cubicBezTo>
                    <a:pt x="6356" y="8189"/>
                    <a:pt x="8189" y="6356"/>
                    <a:pt x="8189" y="4084"/>
                  </a:cubicBezTo>
                  <a:cubicBezTo>
                    <a:pt x="8189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>
              <a:extLst>
                <a:ext uri="{FF2B5EF4-FFF2-40B4-BE49-F238E27FC236}">
                  <a16:creationId xmlns:a16="http://schemas.microsoft.com/office/drawing/2014/main" id="{927E88F5-5046-672B-F831-7587503ED12E}"/>
                </a:ext>
              </a:extLst>
            </p:cNvPr>
            <p:cNvSpPr/>
            <p:nvPr/>
          </p:nvSpPr>
          <p:spPr>
            <a:xfrm>
              <a:off x="8264467" y="2084077"/>
              <a:ext cx="56172" cy="56172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3" y="0"/>
                  </a:moveTo>
                  <a:cubicBezTo>
                    <a:pt x="599" y="0"/>
                    <a:pt x="0" y="599"/>
                    <a:pt x="0" y="1303"/>
                  </a:cubicBezTo>
                  <a:cubicBezTo>
                    <a:pt x="0" y="2029"/>
                    <a:pt x="599" y="2606"/>
                    <a:pt x="1303" y="2606"/>
                  </a:cubicBezTo>
                  <a:cubicBezTo>
                    <a:pt x="2034" y="2606"/>
                    <a:pt x="2606" y="2029"/>
                    <a:pt x="2606" y="1303"/>
                  </a:cubicBezTo>
                  <a:cubicBezTo>
                    <a:pt x="2606" y="599"/>
                    <a:pt x="2034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>
              <a:extLst>
                <a:ext uri="{FF2B5EF4-FFF2-40B4-BE49-F238E27FC236}">
                  <a16:creationId xmlns:a16="http://schemas.microsoft.com/office/drawing/2014/main" id="{64C24045-FBB6-0928-D2A3-45709925FCA2}"/>
                </a:ext>
              </a:extLst>
            </p:cNvPr>
            <p:cNvSpPr/>
            <p:nvPr/>
          </p:nvSpPr>
          <p:spPr>
            <a:xfrm>
              <a:off x="6865588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31" y="0"/>
                  </a:moveTo>
                  <a:cubicBezTo>
                    <a:pt x="3290" y="0"/>
                    <a:pt x="1" y="3284"/>
                    <a:pt x="1" y="7325"/>
                  </a:cubicBezTo>
                  <a:cubicBezTo>
                    <a:pt x="1" y="11387"/>
                    <a:pt x="3290" y="14671"/>
                    <a:pt x="7331" y="14671"/>
                  </a:cubicBezTo>
                  <a:cubicBezTo>
                    <a:pt x="11388" y="14671"/>
                    <a:pt x="14677" y="11387"/>
                    <a:pt x="14677" y="7325"/>
                  </a:cubicBezTo>
                  <a:cubicBezTo>
                    <a:pt x="14677" y="3284"/>
                    <a:pt x="11388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>
              <a:extLst>
                <a:ext uri="{FF2B5EF4-FFF2-40B4-BE49-F238E27FC236}">
                  <a16:creationId xmlns:a16="http://schemas.microsoft.com/office/drawing/2014/main" id="{488DBCA8-6CAF-D6B5-3AEA-15413FC2E1C4}"/>
                </a:ext>
              </a:extLst>
            </p:cNvPr>
            <p:cNvSpPr/>
            <p:nvPr/>
          </p:nvSpPr>
          <p:spPr>
            <a:xfrm>
              <a:off x="6935574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0" y="1833"/>
                    <a:pt x="0" y="4084"/>
                  </a:cubicBezTo>
                  <a:cubicBezTo>
                    <a:pt x="0" y="6356"/>
                    <a:pt x="1833" y="8189"/>
                    <a:pt x="4084" y="8189"/>
                  </a:cubicBezTo>
                  <a:cubicBezTo>
                    <a:pt x="6356" y="8189"/>
                    <a:pt x="8188" y="6356"/>
                    <a:pt x="8188" y="4084"/>
                  </a:cubicBezTo>
                  <a:cubicBezTo>
                    <a:pt x="8188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>
              <a:extLst>
                <a:ext uri="{FF2B5EF4-FFF2-40B4-BE49-F238E27FC236}">
                  <a16:creationId xmlns:a16="http://schemas.microsoft.com/office/drawing/2014/main" id="{06D083E8-B271-2B75-64C2-D7EE6F5A6C21}"/>
                </a:ext>
              </a:extLst>
            </p:cNvPr>
            <p:cNvSpPr/>
            <p:nvPr/>
          </p:nvSpPr>
          <p:spPr>
            <a:xfrm>
              <a:off x="6995495" y="2084077"/>
              <a:ext cx="56086" cy="56172"/>
            </a:xfrm>
            <a:custGeom>
              <a:avLst/>
              <a:gdLst/>
              <a:ahLst/>
              <a:cxnLst/>
              <a:rect l="l" t="t" r="r" b="b"/>
              <a:pathLst>
                <a:path w="2602" h="2606" extrusionOk="0">
                  <a:moveTo>
                    <a:pt x="1304" y="0"/>
                  </a:moveTo>
                  <a:cubicBezTo>
                    <a:pt x="594" y="0"/>
                    <a:pt x="1" y="599"/>
                    <a:pt x="1" y="1303"/>
                  </a:cubicBezTo>
                  <a:cubicBezTo>
                    <a:pt x="1" y="2029"/>
                    <a:pt x="594" y="2606"/>
                    <a:pt x="1304" y="2606"/>
                  </a:cubicBezTo>
                  <a:cubicBezTo>
                    <a:pt x="2029" y="2606"/>
                    <a:pt x="2601" y="2029"/>
                    <a:pt x="2601" y="1303"/>
                  </a:cubicBezTo>
                  <a:cubicBezTo>
                    <a:pt x="2601" y="599"/>
                    <a:pt x="2029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>
              <a:extLst>
                <a:ext uri="{FF2B5EF4-FFF2-40B4-BE49-F238E27FC236}">
                  <a16:creationId xmlns:a16="http://schemas.microsoft.com/office/drawing/2014/main" id="{3DD50A71-14F3-5067-7176-D614AD928904}"/>
                </a:ext>
              </a:extLst>
            </p:cNvPr>
            <p:cNvSpPr/>
            <p:nvPr/>
          </p:nvSpPr>
          <p:spPr>
            <a:xfrm>
              <a:off x="7535337" y="1518083"/>
              <a:ext cx="484750" cy="239972"/>
            </a:xfrm>
            <a:custGeom>
              <a:avLst/>
              <a:gdLst/>
              <a:ahLst/>
              <a:cxnLst/>
              <a:rect l="l" t="t" r="r" b="b"/>
              <a:pathLst>
                <a:path w="22489" h="11133" extrusionOk="0">
                  <a:moveTo>
                    <a:pt x="1185" y="0"/>
                  </a:moveTo>
                  <a:cubicBezTo>
                    <a:pt x="1044" y="0"/>
                    <a:pt x="906" y="11"/>
                    <a:pt x="774" y="43"/>
                  </a:cubicBezTo>
                  <a:cubicBezTo>
                    <a:pt x="1" y="196"/>
                    <a:pt x="1" y="1256"/>
                    <a:pt x="64" y="1854"/>
                  </a:cubicBezTo>
                  <a:cubicBezTo>
                    <a:pt x="266" y="4301"/>
                    <a:pt x="462" y="6753"/>
                    <a:pt x="1150" y="9136"/>
                  </a:cubicBezTo>
                  <a:cubicBezTo>
                    <a:pt x="1235" y="9422"/>
                    <a:pt x="1346" y="9730"/>
                    <a:pt x="1547" y="9952"/>
                  </a:cubicBezTo>
                  <a:cubicBezTo>
                    <a:pt x="1897" y="10349"/>
                    <a:pt x="2739" y="10280"/>
                    <a:pt x="3242" y="10349"/>
                  </a:cubicBezTo>
                  <a:cubicBezTo>
                    <a:pt x="3952" y="10439"/>
                    <a:pt x="4656" y="10482"/>
                    <a:pt x="5387" y="10545"/>
                  </a:cubicBezTo>
                  <a:cubicBezTo>
                    <a:pt x="7924" y="10746"/>
                    <a:pt x="10461" y="10879"/>
                    <a:pt x="12998" y="10969"/>
                  </a:cubicBezTo>
                  <a:cubicBezTo>
                    <a:pt x="14927" y="11023"/>
                    <a:pt x="16841" y="11081"/>
                    <a:pt x="18766" y="11081"/>
                  </a:cubicBezTo>
                  <a:cubicBezTo>
                    <a:pt x="19108" y="11081"/>
                    <a:pt x="19450" y="11079"/>
                    <a:pt x="19793" y="11075"/>
                  </a:cubicBezTo>
                  <a:cubicBezTo>
                    <a:pt x="19809" y="11074"/>
                    <a:pt x="19827" y="11074"/>
                    <a:pt x="19845" y="11074"/>
                  </a:cubicBezTo>
                  <a:cubicBezTo>
                    <a:pt x="20113" y="11074"/>
                    <a:pt x="20595" y="11133"/>
                    <a:pt x="21072" y="11133"/>
                  </a:cubicBezTo>
                  <a:cubicBezTo>
                    <a:pt x="21724" y="11133"/>
                    <a:pt x="22367" y="11023"/>
                    <a:pt x="22441" y="10503"/>
                  </a:cubicBezTo>
                  <a:cubicBezTo>
                    <a:pt x="22489" y="10175"/>
                    <a:pt x="22203" y="9910"/>
                    <a:pt x="21938" y="9687"/>
                  </a:cubicBezTo>
                  <a:cubicBezTo>
                    <a:pt x="21165" y="9089"/>
                    <a:pt x="20413" y="8496"/>
                    <a:pt x="19618" y="7924"/>
                  </a:cubicBezTo>
                  <a:cubicBezTo>
                    <a:pt x="14566" y="4190"/>
                    <a:pt x="8803" y="1102"/>
                    <a:pt x="2517" y="154"/>
                  </a:cubicBezTo>
                  <a:cubicBezTo>
                    <a:pt x="2209" y="112"/>
                    <a:pt x="1897" y="64"/>
                    <a:pt x="1611" y="22"/>
                  </a:cubicBezTo>
                  <a:cubicBezTo>
                    <a:pt x="1468" y="11"/>
                    <a:pt x="1325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>
              <a:extLst>
                <a:ext uri="{FF2B5EF4-FFF2-40B4-BE49-F238E27FC236}">
                  <a16:creationId xmlns:a16="http://schemas.microsoft.com/office/drawing/2014/main" id="{104303CC-BA90-4F65-5D0F-C781D371DC7A}"/>
                </a:ext>
              </a:extLst>
            </p:cNvPr>
            <p:cNvSpPr/>
            <p:nvPr/>
          </p:nvSpPr>
          <p:spPr>
            <a:xfrm>
              <a:off x="7055436" y="1517480"/>
              <a:ext cx="461342" cy="219926"/>
            </a:xfrm>
            <a:custGeom>
              <a:avLst/>
              <a:gdLst/>
              <a:ahLst/>
              <a:cxnLst/>
              <a:rect l="l" t="t" r="r" b="b"/>
              <a:pathLst>
                <a:path w="21403" h="10203" extrusionOk="0">
                  <a:moveTo>
                    <a:pt x="18650" y="1"/>
                  </a:moveTo>
                  <a:cubicBezTo>
                    <a:pt x="18555" y="1"/>
                    <a:pt x="18457" y="3"/>
                    <a:pt x="18357" y="7"/>
                  </a:cubicBezTo>
                  <a:cubicBezTo>
                    <a:pt x="15206" y="140"/>
                    <a:pt x="12049" y="293"/>
                    <a:pt x="8871" y="447"/>
                  </a:cubicBezTo>
                  <a:cubicBezTo>
                    <a:pt x="7855" y="489"/>
                    <a:pt x="6705" y="537"/>
                    <a:pt x="5757" y="1040"/>
                  </a:cubicBezTo>
                  <a:cubicBezTo>
                    <a:pt x="5143" y="1374"/>
                    <a:pt x="4587" y="1882"/>
                    <a:pt x="4105" y="2391"/>
                  </a:cubicBezTo>
                  <a:cubicBezTo>
                    <a:pt x="2892" y="3646"/>
                    <a:pt x="1939" y="5192"/>
                    <a:pt x="1213" y="6760"/>
                  </a:cubicBezTo>
                  <a:cubicBezTo>
                    <a:pt x="991" y="7242"/>
                    <a:pt x="0" y="9096"/>
                    <a:pt x="482" y="9625"/>
                  </a:cubicBezTo>
                  <a:cubicBezTo>
                    <a:pt x="860" y="10014"/>
                    <a:pt x="6898" y="10203"/>
                    <a:pt x="12354" y="10203"/>
                  </a:cubicBezTo>
                  <a:cubicBezTo>
                    <a:pt x="16846" y="10203"/>
                    <a:pt x="20944" y="10075"/>
                    <a:pt x="21164" y="9826"/>
                  </a:cubicBezTo>
                  <a:cubicBezTo>
                    <a:pt x="21207" y="9805"/>
                    <a:pt x="21207" y="9758"/>
                    <a:pt x="21228" y="9715"/>
                  </a:cubicBezTo>
                  <a:cubicBezTo>
                    <a:pt x="21402" y="9276"/>
                    <a:pt x="21318" y="8656"/>
                    <a:pt x="21297" y="8190"/>
                  </a:cubicBezTo>
                  <a:cubicBezTo>
                    <a:pt x="21249" y="7374"/>
                    <a:pt x="21185" y="6537"/>
                    <a:pt x="21095" y="5722"/>
                  </a:cubicBezTo>
                  <a:cubicBezTo>
                    <a:pt x="21032" y="4880"/>
                    <a:pt x="20921" y="4064"/>
                    <a:pt x="20830" y="3227"/>
                  </a:cubicBezTo>
                  <a:cubicBezTo>
                    <a:pt x="20767" y="2740"/>
                    <a:pt x="20788" y="2057"/>
                    <a:pt x="20656" y="1437"/>
                  </a:cubicBezTo>
                  <a:cubicBezTo>
                    <a:pt x="20433" y="268"/>
                    <a:pt x="19689" y="1"/>
                    <a:pt x="18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>
              <a:extLst>
                <a:ext uri="{FF2B5EF4-FFF2-40B4-BE49-F238E27FC236}">
                  <a16:creationId xmlns:a16="http://schemas.microsoft.com/office/drawing/2014/main" id="{550B9C81-1D38-FD96-B15B-AB59A1F50CED}"/>
                </a:ext>
              </a:extLst>
            </p:cNvPr>
            <p:cNvSpPr/>
            <p:nvPr/>
          </p:nvSpPr>
          <p:spPr>
            <a:xfrm>
              <a:off x="7506993" y="1493468"/>
              <a:ext cx="62165" cy="627725"/>
            </a:xfrm>
            <a:custGeom>
              <a:avLst/>
              <a:gdLst/>
              <a:ahLst/>
              <a:cxnLst/>
              <a:rect l="l" t="t" r="r" b="b"/>
              <a:pathLst>
                <a:path w="2884" h="29122" extrusionOk="0">
                  <a:moveTo>
                    <a:pt x="169" y="1"/>
                  </a:moveTo>
                  <a:cubicBezTo>
                    <a:pt x="87" y="1"/>
                    <a:pt x="0" y="65"/>
                    <a:pt x="13" y="168"/>
                  </a:cubicBezTo>
                  <a:cubicBezTo>
                    <a:pt x="188" y="1254"/>
                    <a:pt x="368" y="2355"/>
                    <a:pt x="521" y="3436"/>
                  </a:cubicBezTo>
                  <a:cubicBezTo>
                    <a:pt x="1183" y="7784"/>
                    <a:pt x="1824" y="12153"/>
                    <a:pt x="2243" y="16544"/>
                  </a:cubicBezTo>
                  <a:cubicBezTo>
                    <a:pt x="2661" y="20670"/>
                    <a:pt x="2682" y="24864"/>
                    <a:pt x="2486" y="28990"/>
                  </a:cubicBezTo>
                  <a:cubicBezTo>
                    <a:pt x="2486" y="29078"/>
                    <a:pt x="2558" y="29121"/>
                    <a:pt x="2629" y="29121"/>
                  </a:cubicBezTo>
                  <a:cubicBezTo>
                    <a:pt x="2701" y="29121"/>
                    <a:pt x="2772" y="29078"/>
                    <a:pt x="2772" y="28990"/>
                  </a:cubicBezTo>
                  <a:cubicBezTo>
                    <a:pt x="2883" y="26850"/>
                    <a:pt x="2883" y="24711"/>
                    <a:pt x="2836" y="22571"/>
                  </a:cubicBezTo>
                  <a:cubicBezTo>
                    <a:pt x="2772" y="17958"/>
                    <a:pt x="2221" y="13409"/>
                    <a:pt x="1581" y="8864"/>
                  </a:cubicBezTo>
                  <a:cubicBezTo>
                    <a:pt x="1183" y="5930"/>
                    <a:pt x="765" y="3017"/>
                    <a:pt x="299" y="104"/>
                  </a:cubicBezTo>
                  <a:cubicBezTo>
                    <a:pt x="281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>
              <a:extLst>
                <a:ext uri="{FF2B5EF4-FFF2-40B4-BE49-F238E27FC236}">
                  <a16:creationId xmlns:a16="http://schemas.microsoft.com/office/drawing/2014/main" id="{03F0029E-C2BB-E657-855F-652B31D440B3}"/>
                </a:ext>
              </a:extLst>
            </p:cNvPr>
            <p:cNvSpPr/>
            <p:nvPr/>
          </p:nvSpPr>
          <p:spPr>
            <a:xfrm>
              <a:off x="8014570" y="1741644"/>
              <a:ext cx="64406" cy="379540"/>
            </a:xfrm>
            <a:custGeom>
              <a:avLst/>
              <a:gdLst/>
              <a:ahLst/>
              <a:cxnLst/>
              <a:rect l="l" t="t" r="r" b="b"/>
              <a:pathLst>
                <a:path w="2988" h="17608" extrusionOk="0">
                  <a:moveTo>
                    <a:pt x="197" y="1"/>
                  </a:moveTo>
                  <a:cubicBezTo>
                    <a:pt x="96" y="1"/>
                    <a:pt x="0" y="107"/>
                    <a:pt x="75" y="200"/>
                  </a:cubicBezTo>
                  <a:cubicBezTo>
                    <a:pt x="1754" y="2514"/>
                    <a:pt x="2394" y="5364"/>
                    <a:pt x="2527" y="8165"/>
                  </a:cubicBezTo>
                  <a:cubicBezTo>
                    <a:pt x="2659" y="11295"/>
                    <a:pt x="1955" y="14367"/>
                    <a:pt x="1621" y="17476"/>
                  </a:cubicBezTo>
                  <a:cubicBezTo>
                    <a:pt x="1611" y="17564"/>
                    <a:pt x="1677" y="17607"/>
                    <a:pt x="1748" y="17607"/>
                  </a:cubicBezTo>
                  <a:cubicBezTo>
                    <a:pt x="1820" y="17607"/>
                    <a:pt x="1897" y="17564"/>
                    <a:pt x="1907" y="17476"/>
                  </a:cubicBezTo>
                  <a:cubicBezTo>
                    <a:pt x="2241" y="14256"/>
                    <a:pt x="2988" y="11099"/>
                    <a:pt x="2792" y="7853"/>
                  </a:cubicBezTo>
                  <a:cubicBezTo>
                    <a:pt x="2638" y="5099"/>
                    <a:pt x="1976" y="2318"/>
                    <a:pt x="318" y="67"/>
                  </a:cubicBezTo>
                  <a:cubicBezTo>
                    <a:pt x="285" y="20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>
              <a:extLst>
                <a:ext uri="{FF2B5EF4-FFF2-40B4-BE49-F238E27FC236}">
                  <a16:creationId xmlns:a16="http://schemas.microsoft.com/office/drawing/2014/main" id="{D3B1564E-E5E9-7B4C-FB63-CF73AB947050}"/>
                </a:ext>
              </a:extLst>
            </p:cNvPr>
            <p:cNvSpPr/>
            <p:nvPr/>
          </p:nvSpPr>
          <p:spPr>
            <a:xfrm>
              <a:off x="7050630" y="1722202"/>
              <a:ext cx="215572" cy="398983"/>
            </a:xfrm>
            <a:custGeom>
              <a:avLst/>
              <a:gdLst/>
              <a:ahLst/>
              <a:cxnLst/>
              <a:rect l="l" t="t" r="r" b="b"/>
              <a:pathLst>
                <a:path w="10001" h="18510" extrusionOk="0">
                  <a:moveTo>
                    <a:pt x="706" y="0"/>
                  </a:moveTo>
                  <a:cubicBezTo>
                    <a:pt x="664" y="0"/>
                    <a:pt x="624" y="19"/>
                    <a:pt x="599" y="64"/>
                  </a:cubicBezTo>
                  <a:cubicBezTo>
                    <a:pt x="1" y="943"/>
                    <a:pt x="202" y="2203"/>
                    <a:pt x="705" y="3088"/>
                  </a:cubicBezTo>
                  <a:cubicBezTo>
                    <a:pt x="1457" y="4412"/>
                    <a:pt x="2824" y="5423"/>
                    <a:pt x="3952" y="6440"/>
                  </a:cubicBezTo>
                  <a:cubicBezTo>
                    <a:pt x="5255" y="7632"/>
                    <a:pt x="6558" y="8824"/>
                    <a:pt x="7569" y="10259"/>
                  </a:cubicBezTo>
                  <a:cubicBezTo>
                    <a:pt x="8676" y="11827"/>
                    <a:pt x="9094" y="13611"/>
                    <a:pt x="9402" y="15465"/>
                  </a:cubicBezTo>
                  <a:cubicBezTo>
                    <a:pt x="9576" y="16434"/>
                    <a:pt x="9709" y="17409"/>
                    <a:pt x="9709" y="18378"/>
                  </a:cubicBezTo>
                  <a:cubicBezTo>
                    <a:pt x="9709" y="18466"/>
                    <a:pt x="9782" y="18509"/>
                    <a:pt x="9855" y="18509"/>
                  </a:cubicBezTo>
                  <a:cubicBezTo>
                    <a:pt x="9927" y="18509"/>
                    <a:pt x="10000" y="18466"/>
                    <a:pt x="10000" y="18378"/>
                  </a:cubicBezTo>
                  <a:cubicBezTo>
                    <a:pt x="10000" y="17277"/>
                    <a:pt x="9820" y="16170"/>
                    <a:pt x="9624" y="15110"/>
                  </a:cubicBezTo>
                  <a:cubicBezTo>
                    <a:pt x="9312" y="13368"/>
                    <a:pt x="8893" y="11694"/>
                    <a:pt x="7882" y="10238"/>
                  </a:cubicBezTo>
                  <a:cubicBezTo>
                    <a:pt x="6928" y="8866"/>
                    <a:pt x="5715" y="7696"/>
                    <a:pt x="4503" y="6573"/>
                  </a:cubicBezTo>
                  <a:cubicBezTo>
                    <a:pt x="3353" y="5514"/>
                    <a:pt x="1966" y="4497"/>
                    <a:pt x="1102" y="3194"/>
                  </a:cubicBezTo>
                  <a:cubicBezTo>
                    <a:pt x="552" y="2357"/>
                    <a:pt x="223" y="1102"/>
                    <a:pt x="838" y="217"/>
                  </a:cubicBezTo>
                  <a:cubicBezTo>
                    <a:pt x="916" y="109"/>
                    <a:pt x="80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>
              <a:extLst>
                <a:ext uri="{FF2B5EF4-FFF2-40B4-BE49-F238E27FC236}">
                  <a16:creationId xmlns:a16="http://schemas.microsoft.com/office/drawing/2014/main" id="{95DF932A-6AA8-B8AE-A32B-FCF076768E33}"/>
                </a:ext>
              </a:extLst>
            </p:cNvPr>
            <p:cNvSpPr/>
            <p:nvPr/>
          </p:nvSpPr>
          <p:spPr>
            <a:xfrm>
              <a:off x="7602349" y="1792965"/>
              <a:ext cx="69084" cy="29487"/>
            </a:xfrm>
            <a:custGeom>
              <a:avLst/>
              <a:gdLst/>
              <a:ahLst/>
              <a:cxnLst/>
              <a:rect l="l" t="t" r="r" b="b"/>
              <a:pathLst>
                <a:path w="3205" h="1368" extrusionOk="0">
                  <a:moveTo>
                    <a:pt x="1590" y="1"/>
                  </a:moveTo>
                  <a:cubicBezTo>
                    <a:pt x="710" y="1"/>
                    <a:pt x="1" y="308"/>
                    <a:pt x="1" y="684"/>
                  </a:cubicBezTo>
                  <a:cubicBezTo>
                    <a:pt x="1" y="1060"/>
                    <a:pt x="710" y="1367"/>
                    <a:pt x="1590" y="1367"/>
                  </a:cubicBezTo>
                  <a:cubicBezTo>
                    <a:pt x="2495" y="1367"/>
                    <a:pt x="3205" y="1060"/>
                    <a:pt x="3205" y="684"/>
                  </a:cubicBezTo>
                  <a:cubicBezTo>
                    <a:pt x="3205" y="308"/>
                    <a:pt x="249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>
              <a:extLst>
                <a:ext uri="{FF2B5EF4-FFF2-40B4-BE49-F238E27FC236}">
                  <a16:creationId xmlns:a16="http://schemas.microsoft.com/office/drawing/2014/main" id="{13DB3CE0-10F5-7EDE-5C21-5C562A8F4BD1}"/>
                </a:ext>
              </a:extLst>
            </p:cNvPr>
            <p:cNvSpPr/>
            <p:nvPr/>
          </p:nvSpPr>
          <p:spPr>
            <a:xfrm>
              <a:off x="7167647" y="1792965"/>
              <a:ext cx="68976" cy="29487"/>
            </a:xfrm>
            <a:custGeom>
              <a:avLst/>
              <a:gdLst/>
              <a:ahLst/>
              <a:cxnLst/>
              <a:rect l="l" t="t" r="r" b="b"/>
              <a:pathLst>
                <a:path w="3200" h="1368" extrusionOk="0">
                  <a:moveTo>
                    <a:pt x="1589" y="1"/>
                  </a:moveTo>
                  <a:cubicBezTo>
                    <a:pt x="705" y="1"/>
                    <a:pt x="0" y="308"/>
                    <a:pt x="0" y="684"/>
                  </a:cubicBezTo>
                  <a:cubicBezTo>
                    <a:pt x="0" y="1060"/>
                    <a:pt x="705" y="1367"/>
                    <a:pt x="1589" y="1367"/>
                  </a:cubicBezTo>
                  <a:cubicBezTo>
                    <a:pt x="2495" y="1367"/>
                    <a:pt x="3199" y="1060"/>
                    <a:pt x="3199" y="684"/>
                  </a:cubicBezTo>
                  <a:cubicBezTo>
                    <a:pt x="3199" y="308"/>
                    <a:pt x="249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>
              <a:extLst>
                <a:ext uri="{FF2B5EF4-FFF2-40B4-BE49-F238E27FC236}">
                  <a16:creationId xmlns:a16="http://schemas.microsoft.com/office/drawing/2014/main" id="{0D5D498F-0B43-F546-6CA0-C5AB728D3B88}"/>
                </a:ext>
              </a:extLst>
            </p:cNvPr>
            <p:cNvSpPr/>
            <p:nvPr/>
          </p:nvSpPr>
          <p:spPr>
            <a:xfrm>
              <a:off x="6741954" y="1535176"/>
              <a:ext cx="344902" cy="173647"/>
            </a:xfrm>
            <a:custGeom>
              <a:avLst/>
              <a:gdLst/>
              <a:ahLst/>
              <a:cxnLst/>
              <a:rect l="l" t="t" r="r" b="b"/>
              <a:pathLst>
                <a:path w="16001" h="8056" extrusionOk="0">
                  <a:moveTo>
                    <a:pt x="12334" y="0"/>
                  </a:moveTo>
                  <a:cubicBezTo>
                    <a:pt x="10473" y="0"/>
                    <a:pt x="8158" y="129"/>
                    <a:pt x="6446" y="245"/>
                  </a:cubicBezTo>
                  <a:cubicBezTo>
                    <a:pt x="4990" y="1061"/>
                    <a:pt x="3533" y="2205"/>
                    <a:pt x="2363" y="3820"/>
                  </a:cubicBezTo>
                  <a:cubicBezTo>
                    <a:pt x="1436" y="5054"/>
                    <a:pt x="663" y="6421"/>
                    <a:pt x="1" y="7877"/>
                  </a:cubicBezTo>
                  <a:cubicBezTo>
                    <a:pt x="1055" y="7970"/>
                    <a:pt x="2400" y="8055"/>
                    <a:pt x="3797" y="8055"/>
                  </a:cubicBezTo>
                  <a:cubicBezTo>
                    <a:pt x="4708" y="8055"/>
                    <a:pt x="5642" y="8019"/>
                    <a:pt x="6531" y="7925"/>
                  </a:cubicBezTo>
                  <a:cubicBezTo>
                    <a:pt x="10418" y="7459"/>
                    <a:pt x="16001" y="1347"/>
                    <a:pt x="15492" y="420"/>
                  </a:cubicBezTo>
                  <a:cubicBezTo>
                    <a:pt x="15334" y="106"/>
                    <a:pt x="14020" y="0"/>
                    <a:pt x="1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>
              <a:extLst>
                <a:ext uri="{FF2B5EF4-FFF2-40B4-BE49-F238E27FC236}">
                  <a16:creationId xmlns:a16="http://schemas.microsoft.com/office/drawing/2014/main" id="{AF917331-C64E-AAF3-09C3-D43BFBADCF86}"/>
                </a:ext>
              </a:extLst>
            </p:cNvPr>
            <p:cNvSpPr/>
            <p:nvPr/>
          </p:nvSpPr>
          <p:spPr>
            <a:xfrm>
              <a:off x="8536156" y="1809648"/>
              <a:ext cx="35178" cy="27073"/>
            </a:xfrm>
            <a:custGeom>
              <a:avLst/>
              <a:gdLst/>
              <a:ahLst/>
              <a:cxnLst/>
              <a:rect l="l" t="t" r="r" b="b"/>
              <a:pathLst>
                <a:path w="1632" h="1256" extrusionOk="0"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10" y="1255"/>
                  </a:moveTo>
                  <a:lnTo>
                    <a:pt x="1610" y="1255"/>
                  </a:lnTo>
                  <a:lnTo>
                    <a:pt x="1610" y="1255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589" y="1213"/>
                  </a:moveTo>
                  <a:cubicBezTo>
                    <a:pt x="1589" y="1213"/>
                    <a:pt x="1589" y="1234"/>
                    <a:pt x="1610" y="1234"/>
                  </a:cubicBezTo>
                  <a:cubicBezTo>
                    <a:pt x="1589" y="1234"/>
                    <a:pt x="1589" y="1213"/>
                    <a:pt x="1589" y="1213"/>
                  </a:cubicBez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192"/>
                  </a:moveTo>
                  <a:lnTo>
                    <a:pt x="1589" y="1192"/>
                  </a:lnTo>
                  <a:lnTo>
                    <a:pt x="1589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71"/>
                  </a:moveTo>
                  <a:lnTo>
                    <a:pt x="1563" y="1171"/>
                  </a:lnTo>
                  <a:lnTo>
                    <a:pt x="1563" y="1171"/>
                  </a:lnTo>
                  <a:close/>
                  <a:moveTo>
                    <a:pt x="1541" y="1171"/>
                  </a:moveTo>
                  <a:lnTo>
                    <a:pt x="1563" y="1171"/>
                  </a:lnTo>
                  <a:lnTo>
                    <a:pt x="1541" y="1171"/>
                  </a:lnTo>
                  <a:close/>
                  <a:moveTo>
                    <a:pt x="1541" y="1149"/>
                  </a:moveTo>
                  <a:lnTo>
                    <a:pt x="1541" y="1171"/>
                  </a:lnTo>
                  <a:lnTo>
                    <a:pt x="1541" y="1149"/>
                  </a:lnTo>
                  <a:close/>
                  <a:moveTo>
                    <a:pt x="1541" y="1149"/>
                  </a:moveTo>
                  <a:lnTo>
                    <a:pt x="1541" y="1149"/>
                  </a:lnTo>
                  <a:lnTo>
                    <a:pt x="1541" y="1149"/>
                  </a:lnTo>
                  <a:close/>
                  <a:moveTo>
                    <a:pt x="1520" y="1149"/>
                  </a:moveTo>
                  <a:lnTo>
                    <a:pt x="1541" y="1149"/>
                  </a:lnTo>
                  <a:lnTo>
                    <a:pt x="1520" y="1149"/>
                  </a:lnTo>
                  <a:close/>
                  <a:moveTo>
                    <a:pt x="85" y="21"/>
                  </a:moveTo>
                  <a:lnTo>
                    <a:pt x="85" y="21"/>
                  </a:lnTo>
                  <a:cubicBezTo>
                    <a:pt x="662" y="286"/>
                    <a:pt x="1144" y="662"/>
                    <a:pt x="1520" y="1149"/>
                  </a:cubicBezTo>
                  <a:cubicBezTo>
                    <a:pt x="1144" y="662"/>
                    <a:pt x="662" y="286"/>
                    <a:pt x="85" y="21"/>
                  </a:cubicBezTo>
                  <a:lnTo>
                    <a:pt x="85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>
              <a:extLst>
                <a:ext uri="{FF2B5EF4-FFF2-40B4-BE49-F238E27FC236}">
                  <a16:creationId xmlns:a16="http://schemas.microsoft.com/office/drawing/2014/main" id="{6E4B90F4-4493-D6FC-1A19-C50331696046}"/>
                </a:ext>
              </a:extLst>
            </p:cNvPr>
            <p:cNvSpPr/>
            <p:nvPr/>
          </p:nvSpPr>
          <p:spPr>
            <a:xfrm>
              <a:off x="8403835" y="1777338"/>
              <a:ext cx="195137" cy="141228"/>
            </a:xfrm>
            <a:custGeom>
              <a:avLst/>
              <a:gdLst/>
              <a:ahLst/>
              <a:cxnLst/>
              <a:rect l="l" t="t" r="r" b="b"/>
              <a:pathLst>
                <a:path w="9053" h="6552" extrusionOk="0">
                  <a:moveTo>
                    <a:pt x="377" y="0"/>
                  </a:moveTo>
                  <a:cubicBezTo>
                    <a:pt x="112" y="503"/>
                    <a:pt x="1" y="1165"/>
                    <a:pt x="684" y="1875"/>
                  </a:cubicBezTo>
                  <a:cubicBezTo>
                    <a:pt x="2035" y="3310"/>
                    <a:pt x="5938" y="6552"/>
                    <a:pt x="7484" y="6552"/>
                  </a:cubicBezTo>
                  <a:lnTo>
                    <a:pt x="7659" y="6552"/>
                  </a:lnTo>
                  <a:cubicBezTo>
                    <a:pt x="8125" y="6440"/>
                    <a:pt x="8607" y="6308"/>
                    <a:pt x="9052" y="6176"/>
                  </a:cubicBezTo>
                  <a:cubicBezTo>
                    <a:pt x="8851" y="4852"/>
                    <a:pt x="8454" y="3660"/>
                    <a:pt x="7770" y="2754"/>
                  </a:cubicBezTo>
                  <a:lnTo>
                    <a:pt x="7749" y="2754"/>
                  </a:lnTo>
                  <a:lnTo>
                    <a:pt x="7749" y="2733"/>
                  </a:lnTo>
                  <a:cubicBezTo>
                    <a:pt x="7728" y="2733"/>
                    <a:pt x="7728" y="2712"/>
                    <a:pt x="7728" y="2712"/>
                  </a:cubicBezTo>
                  <a:lnTo>
                    <a:pt x="7728" y="2691"/>
                  </a:lnTo>
                  <a:lnTo>
                    <a:pt x="7702" y="2691"/>
                  </a:lnTo>
                  <a:lnTo>
                    <a:pt x="7702" y="2670"/>
                  </a:lnTo>
                  <a:lnTo>
                    <a:pt x="7680" y="2670"/>
                  </a:lnTo>
                  <a:lnTo>
                    <a:pt x="7680" y="2648"/>
                  </a:lnTo>
                  <a:lnTo>
                    <a:pt x="7659" y="2648"/>
                  </a:lnTo>
                  <a:cubicBezTo>
                    <a:pt x="7283" y="2161"/>
                    <a:pt x="6801" y="1785"/>
                    <a:pt x="6224" y="1520"/>
                  </a:cubicBezTo>
                  <a:lnTo>
                    <a:pt x="6182" y="1520"/>
                  </a:lnTo>
                  <a:cubicBezTo>
                    <a:pt x="6182" y="1499"/>
                    <a:pt x="6160" y="1499"/>
                    <a:pt x="6160" y="1499"/>
                  </a:cubicBezTo>
                  <a:lnTo>
                    <a:pt x="6139" y="1499"/>
                  </a:lnTo>
                  <a:cubicBezTo>
                    <a:pt x="4768" y="927"/>
                    <a:pt x="2670" y="419"/>
                    <a:pt x="377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>
              <a:extLst>
                <a:ext uri="{FF2B5EF4-FFF2-40B4-BE49-F238E27FC236}">
                  <a16:creationId xmlns:a16="http://schemas.microsoft.com/office/drawing/2014/main" id="{67F31BB7-9BE3-FD87-1F82-414873728B89}"/>
                </a:ext>
              </a:extLst>
            </p:cNvPr>
            <p:cNvSpPr/>
            <p:nvPr/>
          </p:nvSpPr>
          <p:spPr>
            <a:xfrm>
              <a:off x="6697208" y="1753930"/>
              <a:ext cx="104714" cy="101395"/>
            </a:xfrm>
            <a:custGeom>
              <a:avLst/>
              <a:gdLst/>
              <a:ahLst/>
              <a:cxnLst/>
              <a:rect l="l" t="t" r="r" b="b"/>
              <a:pathLst>
                <a:path w="4858" h="4704" extrusionOk="0">
                  <a:moveTo>
                    <a:pt x="1192" y="0"/>
                  </a:moveTo>
                  <a:cubicBezTo>
                    <a:pt x="663" y="1526"/>
                    <a:pt x="287" y="3115"/>
                    <a:pt x="1" y="4704"/>
                  </a:cubicBezTo>
                  <a:cubicBezTo>
                    <a:pt x="1637" y="4682"/>
                    <a:pt x="4857" y="4439"/>
                    <a:pt x="4857" y="3136"/>
                  </a:cubicBezTo>
                  <a:cubicBezTo>
                    <a:pt x="4857" y="1854"/>
                    <a:pt x="2474" y="578"/>
                    <a:pt x="1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1">
            <a:extLst>
              <a:ext uri="{FF2B5EF4-FFF2-40B4-BE49-F238E27FC236}">
                <a16:creationId xmlns:a16="http://schemas.microsoft.com/office/drawing/2014/main" id="{557C7CD8-7527-C09E-5B23-8216A8DF3647}"/>
              </a:ext>
            </a:extLst>
          </p:cNvPr>
          <p:cNvSpPr/>
          <p:nvPr/>
        </p:nvSpPr>
        <p:spPr>
          <a:xfrm>
            <a:off x="4763872" y="2005597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540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>
          <a:extLst>
            <a:ext uri="{FF2B5EF4-FFF2-40B4-BE49-F238E27FC236}">
              <a16:creationId xmlns:a16="http://schemas.microsoft.com/office/drawing/2014/main" id="{B2E2DC6D-FFDE-6180-5CDD-32C1DBAE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2">
            <a:extLst>
              <a:ext uri="{FF2B5EF4-FFF2-40B4-BE49-F238E27FC236}">
                <a16:creationId xmlns:a16="http://schemas.microsoft.com/office/drawing/2014/main" id="{9C8AE53F-3EE6-94C9-7249-D4C5E95D4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Criterios que definen al auto ideal</a:t>
            </a:r>
            <a:endParaRPr sz="3000" dirty="0"/>
          </a:p>
        </p:txBody>
      </p:sp>
      <p:sp>
        <p:nvSpPr>
          <p:cNvPr id="752" name="Google Shape;752;p32">
            <a:extLst>
              <a:ext uri="{FF2B5EF4-FFF2-40B4-BE49-F238E27FC236}">
                <a16:creationId xmlns:a16="http://schemas.microsoft.com/office/drawing/2014/main" id="{21AF67ED-C724-6BEB-88D9-F04CB5AD6AF8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733975" y="1557570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01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53" name="Google Shape;753;p32">
            <a:extLst>
              <a:ext uri="{FF2B5EF4-FFF2-40B4-BE49-F238E27FC236}">
                <a16:creationId xmlns:a16="http://schemas.microsoft.com/office/drawing/2014/main" id="{396F83B1-AD49-0CB8-4436-0622A7BE77D6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733975" y="3069945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04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54" name="Google Shape;754;p32">
            <a:extLst>
              <a:ext uri="{FF2B5EF4-FFF2-40B4-BE49-F238E27FC236}">
                <a16:creationId xmlns:a16="http://schemas.microsoft.com/office/drawing/2014/main" id="{18B6350E-EFDC-DBD7-D86D-49A4974AA38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204650" y="1557570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02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55" name="Google Shape;755;p32">
            <a:extLst>
              <a:ext uri="{FF2B5EF4-FFF2-40B4-BE49-F238E27FC236}">
                <a16:creationId xmlns:a16="http://schemas.microsoft.com/office/drawing/2014/main" id="{0C216242-D5CC-B8B1-EC6B-FB983878F005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204650" y="3069945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05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56" name="Google Shape;756;p32">
            <a:extLst>
              <a:ext uri="{FF2B5EF4-FFF2-40B4-BE49-F238E27FC236}">
                <a16:creationId xmlns:a16="http://schemas.microsoft.com/office/drawing/2014/main" id="{EC43A9C3-1E91-1CB1-F3FE-B74D571FC05D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6675325" y="1557570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03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57" name="Google Shape;757;p32">
            <a:extLst>
              <a:ext uri="{FF2B5EF4-FFF2-40B4-BE49-F238E27FC236}">
                <a16:creationId xmlns:a16="http://schemas.microsoft.com/office/drawing/2014/main" id="{9626EC15-2A6F-187A-DE6C-EB168CA0FD2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6675325" y="3069945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06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58" name="Google Shape;758;p32">
            <a:extLst>
              <a:ext uri="{FF2B5EF4-FFF2-40B4-BE49-F238E27FC236}">
                <a16:creationId xmlns:a16="http://schemas.microsoft.com/office/drawing/2014/main" id="{0F0BC2E8-852F-D390-509A-F3982DA8D0E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48575" y="235072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759" name="Google Shape;759;p32">
            <a:extLst>
              <a:ext uri="{FF2B5EF4-FFF2-40B4-BE49-F238E27FC236}">
                <a16:creationId xmlns:a16="http://schemas.microsoft.com/office/drawing/2014/main" id="{1EB216A4-34FF-22DE-C89D-738A56C22BF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19250" y="235072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</a:t>
            </a:r>
            <a:r>
              <a:rPr lang="en" b="1" dirty="0"/>
              <a:t>í</a:t>
            </a:r>
            <a:r>
              <a:rPr lang="en" dirty="0"/>
              <a:t>a de combustible</a:t>
            </a:r>
            <a:endParaRPr dirty="0"/>
          </a:p>
        </p:txBody>
      </p:sp>
      <p:sp>
        <p:nvSpPr>
          <p:cNvPr id="760" name="Google Shape;760;p32">
            <a:extLst>
              <a:ext uri="{FF2B5EF4-FFF2-40B4-BE49-F238E27FC236}">
                <a16:creationId xmlns:a16="http://schemas.microsoft.com/office/drawing/2014/main" id="{AE8808E3-696C-2EA0-F9E6-ABE5FBE08C1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889925" y="235072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Confort</a:t>
            </a:r>
            <a:endParaRPr dirty="0"/>
          </a:p>
        </p:txBody>
      </p:sp>
      <p:sp>
        <p:nvSpPr>
          <p:cNvPr id="761" name="Google Shape;761;p32">
            <a:extLst>
              <a:ext uri="{FF2B5EF4-FFF2-40B4-BE49-F238E27FC236}">
                <a16:creationId xmlns:a16="http://schemas.microsoft.com/office/drawing/2014/main" id="{A49C806E-B239-8FAB-F2DA-F9B227CABD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575" y="386039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</a:t>
            </a:r>
            <a:r>
              <a:rPr lang="en" b="1" dirty="0"/>
              <a:t>í</a:t>
            </a:r>
            <a:r>
              <a:rPr lang="en" dirty="0"/>
              <a:t>a</a:t>
            </a:r>
            <a:endParaRPr dirty="0"/>
          </a:p>
        </p:txBody>
      </p:sp>
      <p:sp>
        <p:nvSpPr>
          <p:cNvPr id="762" name="Google Shape;762;p32">
            <a:extLst>
              <a:ext uri="{FF2B5EF4-FFF2-40B4-BE49-F238E27FC236}">
                <a16:creationId xmlns:a16="http://schemas.microsoft.com/office/drawing/2014/main" id="{67DDE37B-598D-9368-FFBB-95E9C60E136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19250" y="386039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Mantenimiento ($$$)</a:t>
            </a:r>
            <a:endParaRPr dirty="0"/>
          </a:p>
        </p:txBody>
      </p:sp>
      <p:sp>
        <p:nvSpPr>
          <p:cNvPr id="763" name="Google Shape;763;p32">
            <a:extLst>
              <a:ext uri="{FF2B5EF4-FFF2-40B4-BE49-F238E27FC236}">
                <a16:creationId xmlns:a16="http://schemas.microsoft.com/office/drawing/2014/main" id="{EBFAD445-C690-896D-7D2A-0DA4FDE238C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889925" y="386039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Calidad-precio</a:t>
            </a:r>
            <a:endParaRPr dirty="0"/>
          </a:p>
        </p:txBody>
      </p:sp>
      <p:grpSp>
        <p:nvGrpSpPr>
          <p:cNvPr id="2" name="Google Shape;1932;p49">
            <a:extLst>
              <a:ext uri="{FF2B5EF4-FFF2-40B4-BE49-F238E27FC236}">
                <a16:creationId xmlns:a16="http://schemas.microsoft.com/office/drawing/2014/main" id="{A409BB29-19A3-A387-707C-E0EC43789620}"/>
              </a:ext>
            </a:extLst>
          </p:cNvPr>
          <p:cNvGrpSpPr>
            <a:grpSpLocks noChangeAspect="1"/>
          </p:cNvGrpSpPr>
          <p:nvPr/>
        </p:nvGrpSpPr>
        <p:grpSpPr>
          <a:xfrm>
            <a:off x="4392000" y="3211507"/>
            <a:ext cx="360000" cy="357075"/>
            <a:chOff x="3959939" y="3830120"/>
            <a:chExt cx="378066" cy="374994"/>
          </a:xfrm>
        </p:grpSpPr>
        <p:sp>
          <p:nvSpPr>
            <p:cNvPr id="3" name="Google Shape;1933;p49">
              <a:extLst>
                <a:ext uri="{FF2B5EF4-FFF2-40B4-BE49-F238E27FC236}">
                  <a16:creationId xmlns:a16="http://schemas.microsoft.com/office/drawing/2014/main" id="{E5176A0D-C99E-EDC9-51F1-5C58640556A0}"/>
                </a:ext>
              </a:extLst>
            </p:cNvPr>
            <p:cNvSpPr/>
            <p:nvPr/>
          </p:nvSpPr>
          <p:spPr>
            <a:xfrm>
              <a:off x="3959939" y="3830120"/>
              <a:ext cx="368070" cy="363413"/>
            </a:xfrm>
            <a:custGeom>
              <a:avLst/>
              <a:gdLst/>
              <a:ahLst/>
              <a:cxnLst/>
              <a:rect l="l" t="t" r="r" b="b"/>
              <a:pathLst>
                <a:path w="11856" h="11706" extrusionOk="0">
                  <a:moveTo>
                    <a:pt x="8508" y="0"/>
                  </a:moveTo>
                  <a:cubicBezTo>
                    <a:pt x="8365" y="0"/>
                    <a:pt x="8199" y="79"/>
                    <a:pt x="8065" y="213"/>
                  </a:cubicBezTo>
                  <a:lnTo>
                    <a:pt x="6734" y="1544"/>
                  </a:lnTo>
                  <a:cubicBezTo>
                    <a:pt x="6633" y="1725"/>
                    <a:pt x="6553" y="1886"/>
                    <a:pt x="6553" y="2149"/>
                  </a:cubicBezTo>
                  <a:lnTo>
                    <a:pt x="6734" y="3822"/>
                  </a:lnTo>
                  <a:cubicBezTo>
                    <a:pt x="6734" y="4064"/>
                    <a:pt x="6633" y="4245"/>
                    <a:pt x="6472" y="4407"/>
                  </a:cubicBezTo>
                  <a:lnTo>
                    <a:pt x="686" y="9447"/>
                  </a:lnTo>
                  <a:cubicBezTo>
                    <a:pt x="81" y="9951"/>
                    <a:pt x="0" y="10717"/>
                    <a:pt x="343" y="11302"/>
                  </a:cubicBezTo>
                  <a:cubicBezTo>
                    <a:pt x="424" y="11463"/>
                    <a:pt x="585" y="11544"/>
                    <a:pt x="686" y="11624"/>
                  </a:cubicBezTo>
                  <a:cubicBezTo>
                    <a:pt x="781" y="11680"/>
                    <a:pt x="889" y="11706"/>
                    <a:pt x="1010" y="11706"/>
                  </a:cubicBezTo>
                  <a:cubicBezTo>
                    <a:pt x="2900" y="11706"/>
                    <a:pt x="7641" y="5253"/>
                    <a:pt x="7641" y="5253"/>
                  </a:cubicBezTo>
                  <a:lnTo>
                    <a:pt x="9839" y="5334"/>
                  </a:lnTo>
                  <a:cubicBezTo>
                    <a:pt x="10000" y="5334"/>
                    <a:pt x="10262" y="5253"/>
                    <a:pt x="10424" y="5173"/>
                  </a:cubicBezTo>
                  <a:lnTo>
                    <a:pt x="11674" y="4064"/>
                  </a:lnTo>
                  <a:cubicBezTo>
                    <a:pt x="11775" y="3903"/>
                    <a:pt x="11855" y="3661"/>
                    <a:pt x="11855" y="3479"/>
                  </a:cubicBezTo>
                  <a:lnTo>
                    <a:pt x="11593" y="1967"/>
                  </a:lnTo>
                  <a:lnTo>
                    <a:pt x="10081" y="3479"/>
                  </a:lnTo>
                  <a:cubicBezTo>
                    <a:pt x="10041" y="3520"/>
                    <a:pt x="9980" y="3540"/>
                    <a:pt x="9920" y="3540"/>
                  </a:cubicBezTo>
                  <a:cubicBezTo>
                    <a:pt x="9859" y="3540"/>
                    <a:pt x="9799" y="3520"/>
                    <a:pt x="9758" y="3479"/>
                  </a:cubicBezTo>
                  <a:lnTo>
                    <a:pt x="8649" y="2471"/>
                  </a:lnTo>
                  <a:cubicBezTo>
                    <a:pt x="8569" y="2390"/>
                    <a:pt x="8569" y="2229"/>
                    <a:pt x="8649" y="2149"/>
                  </a:cubicBezTo>
                  <a:lnTo>
                    <a:pt x="10424" y="374"/>
                  </a:lnTo>
                  <a:cubicBezTo>
                    <a:pt x="10504" y="294"/>
                    <a:pt x="10424" y="132"/>
                    <a:pt x="10343" y="132"/>
                  </a:cubicBezTo>
                  <a:lnTo>
                    <a:pt x="8649" y="32"/>
                  </a:lnTo>
                  <a:cubicBezTo>
                    <a:pt x="8607" y="10"/>
                    <a:pt x="8559" y="0"/>
                    <a:pt x="8508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34;p49">
              <a:extLst>
                <a:ext uri="{FF2B5EF4-FFF2-40B4-BE49-F238E27FC236}">
                  <a16:creationId xmlns:a16="http://schemas.microsoft.com/office/drawing/2014/main" id="{67F3BE7B-57F9-E31F-40FA-73868C4E7793}"/>
                </a:ext>
              </a:extLst>
            </p:cNvPr>
            <p:cNvSpPr/>
            <p:nvPr/>
          </p:nvSpPr>
          <p:spPr>
            <a:xfrm>
              <a:off x="3970557" y="3883674"/>
              <a:ext cx="367449" cy="321440"/>
            </a:xfrm>
            <a:custGeom>
              <a:avLst/>
              <a:gdLst/>
              <a:ahLst/>
              <a:cxnLst/>
              <a:rect l="l" t="t" r="r" b="b"/>
              <a:pathLst>
                <a:path w="11836" h="10354" extrusionOk="0">
                  <a:moveTo>
                    <a:pt x="11513" y="0"/>
                  </a:moveTo>
                  <a:lnTo>
                    <a:pt x="11251" y="242"/>
                  </a:lnTo>
                  <a:lnTo>
                    <a:pt x="11332" y="1250"/>
                  </a:lnTo>
                  <a:cubicBezTo>
                    <a:pt x="11332" y="1512"/>
                    <a:pt x="11251" y="1674"/>
                    <a:pt x="11090" y="1835"/>
                  </a:cubicBezTo>
                  <a:lnTo>
                    <a:pt x="9739" y="3186"/>
                  </a:lnTo>
                  <a:cubicBezTo>
                    <a:pt x="9681" y="3302"/>
                    <a:pt x="9538" y="3387"/>
                    <a:pt x="9395" y="3387"/>
                  </a:cubicBezTo>
                  <a:cubicBezTo>
                    <a:pt x="9340" y="3387"/>
                    <a:pt x="9285" y="3375"/>
                    <a:pt x="9235" y="3347"/>
                  </a:cubicBezTo>
                  <a:lnTo>
                    <a:pt x="7561" y="3266"/>
                  </a:lnTo>
                  <a:cubicBezTo>
                    <a:pt x="7514" y="3252"/>
                    <a:pt x="7467" y="3245"/>
                    <a:pt x="7421" y="3245"/>
                  </a:cubicBezTo>
                  <a:cubicBezTo>
                    <a:pt x="7214" y="3245"/>
                    <a:pt x="7028" y="3380"/>
                    <a:pt x="6896" y="3528"/>
                  </a:cubicBezTo>
                  <a:lnTo>
                    <a:pt x="1856" y="9315"/>
                  </a:lnTo>
                  <a:cubicBezTo>
                    <a:pt x="1856" y="9315"/>
                    <a:pt x="1755" y="9315"/>
                    <a:pt x="1755" y="9395"/>
                  </a:cubicBezTo>
                  <a:cubicBezTo>
                    <a:pt x="1459" y="9644"/>
                    <a:pt x="1107" y="9775"/>
                    <a:pt x="749" y="9775"/>
                  </a:cubicBezTo>
                  <a:cubicBezTo>
                    <a:pt x="497" y="9775"/>
                    <a:pt x="242" y="9710"/>
                    <a:pt x="1" y="9577"/>
                  </a:cubicBezTo>
                  <a:lnTo>
                    <a:pt x="1" y="9577"/>
                  </a:lnTo>
                  <a:cubicBezTo>
                    <a:pt x="82" y="9738"/>
                    <a:pt x="162" y="9819"/>
                    <a:pt x="243" y="9899"/>
                  </a:cubicBezTo>
                  <a:cubicBezTo>
                    <a:pt x="545" y="10202"/>
                    <a:pt x="923" y="10353"/>
                    <a:pt x="1289" y="10353"/>
                  </a:cubicBezTo>
                  <a:cubicBezTo>
                    <a:pt x="1654" y="10353"/>
                    <a:pt x="2007" y="10202"/>
                    <a:pt x="2259" y="9899"/>
                  </a:cubicBezTo>
                  <a:cubicBezTo>
                    <a:pt x="2360" y="9899"/>
                    <a:pt x="2360" y="9819"/>
                    <a:pt x="2360" y="9819"/>
                  </a:cubicBezTo>
                  <a:lnTo>
                    <a:pt x="7400" y="4032"/>
                  </a:lnTo>
                  <a:cubicBezTo>
                    <a:pt x="7561" y="3851"/>
                    <a:pt x="7803" y="3770"/>
                    <a:pt x="8066" y="3770"/>
                  </a:cubicBezTo>
                  <a:lnTo>
                    <a:pt x="9739" y="3952"/>
                  </a:lnTo>
                  <a:cubicBezTo>
                    <a:pt x="9920" y="3952"/>
                    <a:pt x="10162" y="3851"/>
                    <a:pt x="10324" y="3690"/>
                  </a:cubicBezTo>
                  <a:lnTo>
                    <a:pt x="11594" y="2339"/>
                  </a:lnTo>
                  <a:cubicBezTo>
                    <a:pt x="11755" y="2178"/>
                    <a:pt x="11836" y="2016"/>
                    <a:pt x="11836" y="1754"/>
                  </a:cubicBezTo>
                  <a:lnTo>
                    <a:pt x="11674" y="81"/>
                  </a:lnTo>
                  <a:cubicBezTo>
                    <a:pt x="11674" y="0"/>
                    <a:pt x="11594" y="0"/>
                    <a:pt x="11513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35;p49">
              <a:extLst>
                <a:ext uri="{FF2B5EF4-FFF2-40B4-BE49-F238E27FC236}">
                  <a16:creationId xmlns:a16="http://schemas.microsoft.com/office/drawing/2014/main" id="{4236E272-0BF1-89AE-BC10-E9E4B563A45C}"/>
                </a:ext>
              </a:extLst>
            </p:cNvPr>
            <p:cNvSpPr/>
            <p:nvPr/>
          </p:nvSpPr>
          <p:spPr>
            <a:xfrm>
              <a:off x="4033177" y="4027013"/>
              <a:ext cx="109558" cy="108937"/>
            </a:xfrm>
            <a:custGeom>
              <a:avLst/>
              <a:gdLst/>
              <a:ahLst/>
              <a:cxnLst/>
              <a:rect l="l" t="t" r="r" b="b"/>
              <a:pathLst>
                <a:path w="3529" h="3509" extrusionOk="0">
                  <a:moveTo>
                    <a:pt x="3266" y="0"/>
                  </a:moveTo>
                  <a:lnTo>
                    <a:pt x="81" y="3186"/>
                  </a:lnTo>
                  <a:cubicBezTo>
                    <a:pt x="0" y="3266"/>
                    <a:pt x="0" y="3367"/>
                    <a:pt x="81" y="3448"/>
                  </a:cubicBezTo>
                  <a:cubicBezTo>
                    <a:pt x="121" y="3488"/>
                    <a:pt x="161" y="3508"/>
                    <a:pt x="204" y="3508"/>
                  </a:cubicBezTo>
                  <a:cubicBezTo>
                    <a:pt x="247" y="3508"/>
                    <a:pt x="292" y="3488"/>
                    <a:pt x="343" y="3448"/>
                  </a:cubicBezTo>
                  <a:lnTo>
                    <a:pt x="3528" y="242"/>
                  </a:lnTo>
                  <a:lnTo>
                    <a:pt x="3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36;p49">
              <a:extLst>
                <a:ext uri="{FF2B5EF4-FFF2-40B4-BE49-F238E27FC236}">
                  <a16:creationId xmlns:a16="http://schemas.microsoft.com/office/drawing/2014/main" id="{A5BC6EEE-31A6-1A96-F032-9A61431B8997}"/>
                </a:ext>
              </a:extLst>
            </p:cNvPr>
            <p:cNvSpPr/>
            <p:nvPr/>
          </p:nvSpPr>
          <p:spPr>
            <a:xfrm>
              <a:off x="3959939" y="3852380"/>
              <a:ext cx="193441" cy="179657"/>
            </a:xfrm>
            <a:custGeom>
              <a:avLst/>
              <a:gdLst/>
              <a:ahLst/>
              <a:cxnLst/>
              <a:rect l="l" t="t" r="r" b="b"/>
              <a:pathLst>
                <a:path w="6231" h="5787" extrusionOk="0">
                  <a:moveTo>
                    <a:pt x="847" y="0"/>
                  </a:moveTo>
                  <a:lnTo>
                    <a:pt x="504" y="242"/>
                  </a:lnTo>
                  <a:lnTo>
                    <a:pt x="81" y="746"/>
                  </a:lnTo>
                  <a:cubicBezTo>
                    <a:pt x="0" y="746"/>
                    <a:pt x="0" y="827"/>
                    <a:pt x="81" y="928"/>
                  </a:cubicBezTo>
                  <a:lnTo>
                    <a:pt x="1008" y="1936"/>
                  </a:lnTo>
                  <a:lnTo>
                    <a:pt x="1694" y="1936"/>
                  </a:lnTo>
                  <a:lnTo>
                    <a:pt x="1774" y="2016"/>
                  </a:lnTo>
                  <a:lnTo>
                    <a:pt x="6230" y="5786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37;p49">
              <a:extLst>
                <a:ext uri="{FF2B5EF4-FFF2-40B4-BE49-F238E27FC236}">
                  <a16:creationId xmlns:a16="http://schemas.microsoft.com/office/drawing/2014/main" id="{30C37D47-514F-44AB-8937-811BED832743}"/>
                </a:ext>
              </a:extLst>
            </p:cNvPr>
            <p:cNvSpPr/>
            <p:nvPr/>
          </p:nvSpPr>
          <p:spPr>
            <a:xfrm>
              <a:off x="3975586" y="3844215"/>
              <a:ext cx="174659" cy="190337"/>
            </a:xfrm>
            <a:custGeom>
              <a:avLst/>
              <a:gdLst/>
              <a:ahLst/>
              <a:cxnLst/>
              <a:rect l="l" t="t" r="r" b="b"/>
              <a:pathLst>
                <a:path w="5626" h="6131" extrusionOk="0">
                  <a:moveTo>
                    <a:pt x="504" y="1"/>
                  </a:moveTo>
                  <a:lnTo>
                    <a:pt x="0" y="505"/>
                  </a:lnTo>
                  <a:lnTo>
                    <a:pt x="182" y="505"/>
                  </a:lnTo>
                  <a:lnTo>
                    <a:pt x="1190" y="1513"/>
                  </a:lnTo>
                  <a:lnTo>
                    <a:pt x="1190" y="1594"/>
                  </a:lnTo>
                  <a:lnTo>
                    <a:pt x="1270" y="2279"/>
                  </a:lnTo>
                  <a:lnTo>
                    <a:pt x="5041" y="6130"/>
                  </a:lnTo>
                  <a:lnTo>
                    <a:pt x="5545" y="6049"/>
                  </a:lnTo>
                  <a:lnTo>
                    <a:pt x="5625" y="5545"/>
                  </a:lnTo>
                  <a:lnTo>
                    <a:pt x="1774" y="1594"/>
                  </a:lnTo>
                  <a:cubicBezTo>
                    <a:pt x="1774" y="1594"/>
                    <a:pt x="1694" y="1594"/>
                    <a:pt x="1694" y="1513"/>
                  </a:cubicBezTo>
                  <a:lnTo>
                    <a:pt x="1774" y="1090"/>
                  </a:lnTo>
                  <a:cubicBezTo>
                    <a:pt x="1774" y="1009"/>
                    <a:pt x="1694" y="1009"/>
                    <a:pt x="1694" y="1009"/>
                  </a:cubicBezTo>
                  <a:lnTo>
                    <a:pt x="686" y="1"/>
                  </a:ln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38;p49">
              <a:extLst>
                <a:ext uri="{FF2B5EF4-FFF2-40B4-BE49-F238E27FC236}">
                  <a16:creationId xmlns:a16="http://schemas.microsoft.com/office/drawing/2014/main" id="{A98899E8-6AE0-4527-4907-8F213A424F23}"/>
                </a:ext>
              </a:extLst>
            </p:cNvPr>
            <p:cNvSpPr/>
            <p:nvPr/>
          </p:nvSpPr>
          <p:spPr>
            <a:xfrm>
              <a:off x="4124544" y="4016364"/>
              <a:ext cx="177174" cy="167177"/>
            </a:xfrm>
            <a:custGeom>
              <a:avLst/>
              <a:gdLst/>
              <a:ahLst/>
              <a:cxnLst/>
              <a:rect l="l" t="t" r="r" b="b"/>
              <a:pathLst>
                <a:path w="5707" h="5385" extrusionOk="0">
                  <a:moveTo>
                    <a:pt x="928" y="0"/>
                  </a:moveTo>
                  <a:lnTo>
                    <a:pt x="585" y="263"/>
                  </a:lnTo>
                  <a:lnTo>
                    <a:pt x="81" y="847"/>
                  </a:lnTo>
                  <a:cubicBezTo>
                    <a:pt x="1" y="928"/>
                    <a:pt x="1" y="1089"/>
                    <a:pt x="81" y="1190"/>
                  </a:cubicBezTo>
                  <a:lnTo>
                    <a:pt x="3690" y="5384"/>
                  </a:lnTo>
                  <a:cubicBezTo>
                    <a:pt x="3690" y="5384"/>
                    <a:pt x="3711" y="5384"/>
                    <a:pt x="3749" y="5384"/>
                  </a:cubicBezTo>
                  <a:cubicBezTo>
                    <a:pt x="4067" y="5384"/>
                    <a:pt x="5562" y="5320"/>
                    <a:pt x="5706" y="4113"/>
                  </a:cubicBezTo>
                  <a:lnTo>
                    <a:pt x="5122" y="3871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39;p49">
              <a:extLst>
                <a:ext uri="{FF2B5EF4-FFF2-40B4-BE49-F238E27FC236}">
                  <a16:creationId xmlns:a16="http://schemas.microsoft.com/office/drawing/2014/main" id="{46B64599-9792-2A3C-9948-E9D43F6E6711}"/>
                </a:ext>
              </a:extLst>
            </p:cNvPr>
            <p:cNvSpPr/>
            <p:nvPr/>
          </p:nvSpPr>
          <p:spPr>
            <a:xfrm>
              <a:off x="4142706" y="4006957"/>
              <a:ext cx="156498" cy="129613"/>
            </a:xfrm>
            <a:custGeom>
              <a:avLst/>
              <a:gdLst/>
              <a:ahLst/>
              <a:cxnLst/>
              <a:rect l="l" t="t" r="r" b="b"/>
              <a:pathLst>
                <a:path w="5041" h="4175" extrusionOk="0">
                  <a:moveTo>
                    <a:pt x="668" y="1"/>
                  </a:moveTo>
                  <a:cubicBezTo>
                    <a:pt x="605" y="1"/>
                    <a:pt x="545" y="21"/>
                    <a:pt x="504" y="61"/>
                  </a:cubicBezTo>
                  <a:lnTo>
                    <a:pt x="0" y="566"/>
                  </a:lnTo>
                  <a:cubicBezTo>
                    <a:pt x="41" y="525"/>
                    <a:pt x="101" y="505"/>
                    <a:pt x="164" y="505"/>
                  </a:cubicBezTo>
                  <a:cubicBezTo>
                    <a:pt x="227" y="505"/>
                    <a:pt x="293" y="525"/>
                    <a:pt x="343" y="566"/>
                  </a:cubicBezTo>
                  <a:lnTo>
                    <a:pt x="4537" y="4174"/>
                  </a:lnTo>
                  <a:lnTo>
                    <a:pt x="4960" y="4094"/>
                  </a:lnTo>
                  <a:lnTo>
                    <a:pt x="5041" y="3670"/>
                  </a:lnTo>
                  <a:lnTo>
                    <a:pt x="1512" y="566"/>
                  </a:lnTo>
                  <a:lnTo>
                    <a:pt x="847" y="61"/>
                  </a:lnTo>
                  <a:cubicBezTo>
                    <a:pt x="797" y="21"/>
                    <a:pt x="731" y="1"/>
                    <a:pt x="668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40;p49">
              <a:extLst>
                <a:ext uri="{FF2B5EF4-FFF2-40B4-BE49-F238E27FC236}">
                  <a16:creationId xmlns:a16="http://schemas.microsoft.com/office/drawing/2014/main" id="{4BC74381-36AE-5514-701B-791E5C63087A}"/>
                </a:ext>
              </a:extLst>
            </p:cNvPr>
            <p:cNvSpPr/>
            <p:nvPr/>
          </p:nvSpPr>
          <p:spPr>
            <a:xfrm>
              <a:off x="4239104" y="4136542"/>
              <a:ext cx="91396" cy="68082"/>
            </a:xfrm>
            <a:custGeom>
              <a:avLst/>
              <a:gdLst/>
              <a:ahLst/>
              <a:cxnLst/>
              <a:rect l="l" t="t" r="r" b="b"/>
              <a:pathLst>
                <a:path w="2944" h="2193" extrusionOk="0">
                  <a:moveTo>
                    <a:pt x="1432" y="0"/>
                  </a:moveTo>
                  <a:lnTo>
                    <a:pt x="0" y="1513"/>
                  </a:lnTo>
                  <a:lnTo>
                    <a:pt x="81" y="1674"/>
                  </a:lnTo>
                  <a:cubicBezTo>
                    <a:pt x="408" y="2001"/>
                    <a:pt x="846" y="2192"/>
                    <a:pt x="1273" y="2192"/>
                  </a:cubicBezTo>
                  <a:cubicBezTo>
                    <a:pt x="1503" y="2192"/>
                    <a:pt x="1731" y="2137"/>
                    <a:pt x="1936" y="2017"/>
                  </a:cubicBezTo>
                  <a:cubicBezTo>
                    <a:pt x="2016" y="1936"/>
                    <a:pt x="2944" y="847"/>
                    <a:pt x="2278" y="343"/>
                  </a:cubicBezTo>
                  <a:lnTo>
                    <a:pt x="1432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41;p49">
              <a:extLst>
                <a:ext uri="{FF2B5EF4-FFF2-40B4-BE49-F238E27FC236}">
                  <a16:creationId xmlns:a16="http://schemas.microsoft.com/office/drawing/2014/main" id="{098FEF51-B8C3-D05E-4E44-EFB4799FEEC9}"/>
                </a:ext>
              </a:extLst>
            </p:cNvPr>
            <p:cNvSpPr/>
            <p:nvPr/>
          </p:nvSpPr>
          <p:spPr>
            <a:xfrm>
              <a:off x="4283530" y="4120895"/>
              <a:ext cx="41973" cy="78264"/>
            </a:xfrm>
            <a:custGeom>
              <a:avLst/>
              <a:gdLst/>
              <a:ahLst/>
              <a:cxnLst/>
              <a:rect l="l" t="t" r="r" b="b"/>
              <a:pathLst>
                <a:path w="1352" h="2521" extrusionOk="0">
                  <a:moveTo>
                    <a:pt x="505" y="0"/>
                  </a:moveTo>
                  <a:lnTo>
                    <a:pt x="1" y="504"/>
                  </a:lnTo>
                  <a:lnTo>
                    <a:pt x="162" y="666"/>
                  </a:lnTo>
                  <a:cubicBezTo>
                    <a:pt x="747" y="1170"/>
                    <a:pt x="847" y="1936"/>
                    <a:pt x="505" y="2521"/>
                  </a:cubicBezTo>
                  <a:cubicBezTo>
                    <a:pt x="585" y="2440"/>
                    <a:pt x="666" y="2359"/>
                    <a:pt x="747" y="2258"/>
                  </a:cubicBezTo>
                  <a:cubicBezTo>
                    <a:pt x="1352" y="1674"/>
                    <a:pt x="1352" y="666"/>
                    <a:pt x="747" y="162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rgbClr val="FFD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42;p49">
              <a:extLst>
                <a:ext uri="{FF2B5EF4-FFF2-40B4-BE49-F238E27FC236}">
                  <a16:creationId xmlns:a16="http://schemas.microsoft.com/office/drawing/2014/main" id="{1CB53B6B-151C-BA22-499A-C230AECE7537}"/>
                </a:ext>
              </a:extLst>
            </p:cNvPr>
            <p:cNvSpPr/>
            <p:nvPr/>
          </p:nvSpPr>
          <p:spPr>
            <a:xfrm>
              <a:off x="4187133" y="4053277"/>
              <a:ext cx="83294" cy="78295"/>
            </a:xfrm>
            <a:custGeom>
              <a:avLst/>
              <a:gdLst/>
              <a:ahLst/>
              <a:cxnLst/>
              <a:rect l="l" t="t" r="r" b="b"/>
              <a:pathLst>
                <a:path w="2683" h="2522" extrusionOk="0">
                  <a:moveTo>
                    <a:pt x="1" y="1"/>
                  </a:moveTo>
                  <a:cubicBezTo>
                    <a:pt x="1" y="82"/>
                    <a:pt x="1" y="162"/>
                    <a:pt x="81" y="162"/>
                  </a:cubicBezTo>
                  <a:lnTo>
                    <a:pt x="2340" y="2521"/>
                  </a:lnTo>
                  <a:lnTo>
                    <a:pt x="2602" y="2521"/>
                  </a:lnTo>
                  <a:cubicBezTo>
                    <a:pt x="2682" y="2420"/>
                    <a:pt x="2682" y="2340"/>
                    <a:pt x="2602" y="2259"/>
                  </a:cubicBezTo>
                  <a:cubicBezTo>
                    <a:pt x="2602" y="2259"/>
                    <a:pt x="323" y="162"/>
                    <a:pt x="1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43;p49">
              <a:extLst>
                <a:ext uri="{FF2B5EF4-FFF2-40B4-BE49-F238E27FC236}">
                  <a16:creationId xmlns:a16="http://schemas.microsoft.com/office/drawing/2014/main" id="{A8EC338C-D2BA-4A9E-E013-D9FEC8FF8BEF}"/>
                </a:ext>
              </a:extLst>
            </p:cNvPr>
            <p:cNvSpPr/>
            <p:nvPr/>
          </p:nvSpPr>
          <p:spPr>
            <a:xfrm>
              <a:off x="4187133" y="4048279"/>
              <a:ext cx="80779" cy="75160"/>
            </a:xfrm>
            <a:custGeom>
              <a:avLst/>
              <a:gdLst/>
              <a:ahLst/>
              <a:cxnLst/>
              <a:rect l="l" t="t" r="r" b="b"/>
              <a:pathLst>
                <a:path w="2602" h="2421" extrusionOk="0">
                  <a:moveTo>
                    <a:pt x="172" y="1"/>
                  </a:moveTo>
                  <a:cubicBezTo>
                    <a:pt x="122" y="1"/>
                    <a:pt x="81" y="21"/>
                    <a:pt x="81" y="61"/>
                  </a:cubicBezTo>
                  <a:cubicBezTo>
                    <a:pt x="1" y="61"/>
                    <a:pt x="1" y="162"/>
                    <a:pt x="1" y="162"/>
                  </a:cubicBezTo>
                  <a:lnTo>
                    <a:pt x="2602" y="2420"/>
                  </a:lnTo>
                  <a:lnTo>
                    <a:pt x="2602" y="2339"/>
                  </a:lnTo>
                  <a:lnTo>
                    <a:pt x="323" y="61"/>
                  </a:lnTo>
                  <a:cubicBezTo>
                    <a:pt x="283" y="21"/>
                    <a:pt x="223" y="1"/>
                    <a:pt x="172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44;p49">
              <a:extLst>
                <a:ext uri="{FF2B5EF4-FFF2-40B4-BE49-F238E27FC236}">
                  <a16:creationId xmlns:a16="http://schemas.microsoft.com/office/drawing/2014/main" id="{ECEBE40A-29B0-C1CD-51F2-1619A1F03B11}"/>
                </a:ext>
              </a:extLst>
            </p:cNvPr>
            <p:cNvSpPr/>
            <p:nvPr/>
          </p:nvSpPr>
          <p:spPr>
            <a:xfrm>
              <a:off x="4165867" y="4068925"/>
              <a:ext cx="86398" cy="80779"/>
            </a:xfrm>
            <a:custGeom>
              <a:avLst/>
              <a:gdLst/>
              <a:ahLst/>
              <a:cxnLst/>
              <a:rect l="l" t="t" r="r" b="b"/>
              <a:pathLst>
                <a:path w="2783" h="2602" extrusionOk="0">
                  <a:moveTo>
                    <a:pt x="101" y="1"/>
                  </a:moveTo>
                  <a:cubicBezTo>
                    <a:pt x="0" y="82"/>
                    <a:pt x="0" y="243"/>
                    <a:pt x="101" y="243"/>
                  </a:cubicBezTo>
                  <a:lnTo>
                    <a:pt x="2440" y="2602"/>
                  </a:lnTo>
                  <a:lnTo>
                    <a:pt x="2702" y="2602"/>
                  </a:lnTo>
                  <a:cubicBezTo>
                    <a:pt x="2783" y="2521"/>
                    <a:pt x="2783" y="2420"/>
                    <a:pt x="2702" y="2340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45;p49">
              <a:extLst>
                <a:ext uri="{FF2B5EF4-FFF2-40B4-BE49-F238E27FC236}">
                  <a16:creationId xmlns:a16="http://schemas.microsoft.com/office/drawing/2014/main" id="{3FC9319E-6110-3585-D4FD-0B20CA90A141}"/>
                </a:ext>
              </a:extLst>
            </p:cNvPr>
            <p:cNvSpPr/>
            <p:nvPr/>
          </p:nvSpPr>
          <p:spPr>
            <a:xfrm>
              <a:off x="3988719" y="4140299"/>
              <a:ext cx="41973" cy="36788"/>
            </a:xfrm>
            <a:custGeom>
              <a:avLst/>
              <a:gdLst/>
              <a:ahLst/>
              <a:cxnLst/>
              <a:rect l="l" t="t" r="r" b="b"/>
              <a:pathLst>
                <a:path w="1352" h="1185" extrusionOk="0">
                  <a:moveTo>
                    <a:pt x="676" y="0"/>
                  </a:moveTo>
                  <a:cubicBezTo>
                    <a:pt x="530" y="0"/>
                    <a:pt x="384" y="41"/>
                    <a:pt x="263" y="121"/>
                  </a:cubicBezTo>
                  <a:cubicBezTo>
                    <a:pt x="1" y="383"/>
                    <a:pt x="1" y="807"/>
                    <a:pt x="263" y="1049"/>
                  </a:cubicBezTo>
                  <a:cubicBezTo>
                    <a:pt x="384" y="1140"/>
                    <a:pt x="530" y="1185"/>
                    <a:pt x="676" y="1185"/>
                  </a:cubicBezTo>
                  <a:cubicBezTo>
                    <a:pt x="822" y="1185"/>
                    <a:pt x="968" y="1140"/>
                    <a:pt x="1089" y="1049"/>
                  </a:cubicBezTo>
                  <a:cubicBezTo>
                    <a:pt x="1351" y="807"/>
                    <a:pt x="1351" y="383"/>
                    <a:pt x="1089" y="121"/>
                  </a:cubicBezTo>
                  <a:cubicBezTo>
                    <a:pt x="968" y="41"/>
                    <a:pt x="822" y="0"/>
                    <a:pt x="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2008;p49">
            <a:extLst>
              <a:ext uri="{FF2B5EF4-FFF2-40B4-BE49-F238E27FC236}">
                <a16:creationId xmlns:a16="http://schemas.microsoft.com/office/drawing/2014/main" id="{0446D044-B7D6-4552-4BD4-79A569D80675}"/>
              </a:ext>
            </a:extLst>
          </p:cNvPr>
          <p:cNvGrpSpPr>
            <a:grpSpLocks noChangeAspect="1"/>
          </p:cNvGrpSpPr>
          <p:nvPr/>
        </p:nvGrpSpPr>
        <p:grpSpPr>
          <a:xfrm>
            <a:off x="6826675" y="3200862"/>
            <a:ext cx="432000" cy="378366"/>
            <a:chOff x="715709" y="3257727"/>
            <a:chExt cx="378107" cy="331164"/>
          </a:xfrm>
        </p:grpSpPr>
        <p:sp>
          <p:nvSpPr>
            <p:cNvPr id="56" name="Google Shape;2009;p49">
              <a:extLst>
                <a:ext uri="{FF2B5EF4-FFF2-40B4-BE49-F238E27FC236}">
                  <a16:creationId xmlns:a16="http://schemas.microsoft.com/office/drawing/2014/main" id="{0AD986EE-F2C3-776F-F47F-C087F4023C17}"/>
                </a:ext>
              </a:extLst>
            </p:cNvPr>
            <p:cNvSpPr/>
            <p:nvPr/>
          </p:nvSpPr>
          <p:spPr>
            <a:xfrm>
              <a:off x="715709" y="3387933"/>
              <a:ext cx="357421" cy="164632"/>
            </a:xfrm>
            <a:custGeom>
              <a:avLst/>
              <a:gdLst/>
              <a:ahLst/>
              <a:cxnLst/>
              <a:rect l="l" t="t" r="r" b="b"/>
              <a:pathLst>
                <a:path w="11513" h="5303" extrusionOk="0">
                  <a:moveTo>
                    <a:pt x="5787" y="0"/>
                  </a:moveTo>
                  <a:cubicBezTo>
                    <a:pt x="5626" y="0"/>
                    <a:pt x="5464" y="81"/>
                    <a:pt x="5283" y="262"/>
                  </a:cubicBezTo>
                  <a:lnTo>
                    <a:pt x="3952" y="2097"/>
                  </a:lnTo>
                  <a:cubicBezTo>
                    <a:pt x="3872" y="2178"/>
                    <a:pt x="3690" y="2278"/>
                    <a:pt x="3529" y="2278"/>
                  </a:cubicBezTo>
                  <a:lnTo>
                    <a:pt x="1089" y="2278"/>
                  </a:lnTo>
                  <a:cubicBezTo>
                    <a:pt x="1009" y="2278"/>
                    <a:pt x="847" y="2359"/>
                    <a:pt x="747" y="2440"/>
                  </a:cubicBezTo>
                  <a:lnTo>
                    <a:pt x="162" y="3024"/>
                  </a:lnTo>
                  <a:cubicBezTo>
                    <a:pt x="81" y="3105"/>
                    <a:pt x="1" y="3186"/>
                    <a:pt x="1" y="3367"/>
                  </a:cubicBezTo>
                  <a:lnTo>
                    <a:pt x="1" y="3791"/>
                  </a:lnTo>
                  <a:lnTo>
                    <a:pt x="747" y="5303"/>
                  </a:lnTo>
                  <a:lnTo>
                    <a:pt x="1352" y="5303"/>
                  </a:lnTo>
                  <a:lnTo>
                    <a:pt x="6210" y="4879"/>
                  </a:lnTo>
                  <a:lnTo>
                    <a:pt x="10827" y="5202"/>
                  </a:lnTo>
                  <a:lnTo>
                    <a:pt x="11251" y="5202"/>
                  </a:lnTo>
                  <a:cubicBezTo>
                    <a:pt x="11264" y="5218"/>
                    <a:pt x="11279" y="5225"/>
                    <a:pt x="11297" y="5225"/>
                  </a:cubicBezTo>
                  <a:cubicBezTo>
                    <a:pt x="11385" y="5225"/>
                    <a:pt x="11513" y="5041"/>
                    <a:pt x="11513" y="5041"/>
                  </a:cubicBezTo>
                  <a:lnTo>
                    <a:pt x="11513" y="3105"/>
                  </a:lnTo>
                  <a:cubicBezTo>
                    <a:pt x="11513" y="2944"/>
                    <a:pt x="11432" y="2682"/>
                    <a:pt x="11251" y="2520"/>
                  </a:cubicBezTo>
                  <a:lnTo>
                    <a:pt x="9497" y="162"/>
                  </a:lnTo>
                  <a:cubicBezTo>
                    <a:pt x="9315" y="81"/>
                    <a:pt x="9235" y="0"/>
                    <a:pt x="9073" y="0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10;p49">
              <a:extLst>
                <a:ext uri="{FF2B5EF4-FFF2-40B4-BE49-F238E27FC236}">
                  <a16:creationId xmlns:a16="http://schemas.microsoft.com/office/drawing/2014/main" id="{76387EE2-BD16-FFCD-A2AF-5A938FA8F3A5}"/>
                </a:ext>
              </a:extLst>
            </p:cNvPr>
            <p:cNvSpPr/>
            <p:nvPr/>
          </p:nvSpPr>
          <p:spPr>
            <a:xfrm>
              <a:off x="994873" y="3387933"/>
              <a:ext cx="98940" cy="161496"/>
            </a:xfrm>
            <a:custGeom>
              <a:avLst/>
              <a:gdLst/>
              <a:ahLst/>
              <a:cxnLst/>
              <a:rect l="l" t="t" r="r" b="b"/>
              <a:pathLst>
                <a:path w="3187" h="5202" extrusionOk="0">
                  <a:moveTo>
                    <a:pt x="1" y="0"/>
                  </a:moveTo>
                  <a:cubicBezTo>
                    <a:pt x="162" y="0"/>
                    <a:pt x="323" y="81"/>
                    <a:pt x="424" y="162"/>
                  </a:cubicBezTo>
                  <a:lnTo>
                    <a:pt x="2259" y="2520"/>
                  </a:lnTo>
                  <a:cubicBezTo>
                    <a:pt x="2339" y="2682"/>
                    <a:pt x="2440" y="2944"/>
                    <a:pt x="2440" y="3105"/>
                  </a:cubicBezTo>
                  <a:lnTo>
                    <a:pt x="2440" y="3952"/>
                  </a:lnTo>
                  <a:lnTo>
                    <a:pt x="2682" y="4113"/>
                  </a:lnTo>
                  <a:lnTo>
                    <a:pt x="2440" y="4375"/>
                  </a:lnTo>
                  <a:lnTo>
                    <a:pt x="2440" y="4960"/>
                  </a:lnTo>
                  <a:cubicBezTo>
                    <a:pt x="2440" y="5121"/>
                    <a:pt x="2339" y="5202"/>
                    <a:pt x="2178" y="5202"/>
                  </a:cubicBezTo>
                  <a:lnTo>
                    <a:pt x="2944" y="5202"/>
                  </a:lnTo>
                  <a:cubicBezTo>
                    <a:pt x="3106" y="5202"/>
                    <a:pt x="3186" y="5121"/>
                    <a:pt x="3186" y="4960"/>
                  </a:cubicBezTo>
                  <a:lnTo>
                    <a:pt x="3186" y="4537"/>
                  </a:lnTo>
                  <a:lnTo>
                    <a:pt x="2844" y="4113"/>
                  </a:lnTo>
                  <a:lnTo>
                    <a:pt x="3186" y="3791"/>
                  </a:lnTo>
                  <a:lnTo>
                    <a:pt x="3186" y="3105"/>
                  </a:lnTo>
                  <a:cubicBezTo>
                    <a:pt x="3186" y="2944"/>
                    <a:pt x="3106" y="2682"/>
                    <a:pt x="2944" y="2520"/>
                  </a:cubicBezTo>
                  <a:lnTo>
                    <a:pt x="1170" y="162"/>
                  </a:lnTo>
                  <a:cubicBezTo>
                    <a:pt x="1089" y="81"/>
                    <a:pt x="928" y="0"/>
                    <a:pt x="747" y="0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11;p49">
              <a:extLst>
                <a:ext uri="{FF2B5EF4-FFF2-40B4-BE49-F238E27FC236}">
                  <a16:creationId xmlns:a16="http://schemas.microsoft.com/office/drawing/2014/main" id="{A8690CE9-A329-6742-E963-93E5CA35E80D}"/>
                </a:ext>
              </a:extLst>
            </p:cNvPr>
            <p:cNvSpPr/>
            <p:nvPr/>
          </p:nvSpPr>
          <p:spPr>
            <a:xfrm>
              <a:off x="791461" y="3528758"/>
              <a:ext cx="208467" cy="23812"/>
            </a:xfrm>
            <a:custGeom>
              <a:avLst/>
              <a:gdLst/>
              <a:ahLst/>
              <a:cxnLst/>
              <a:rect l="l" t="t" r="r" b="b"/>
              <a:pathLst>
                <a:path w="6715" h="767" extrusionOk="0">
                  <a:moveTo>
                    <a:pt x="424" y="1"/>
                  </a:moveTo>
                  <a:lnTo>
                    <a:pt x="0" y="767"/>
                  </a:lnTo>
                  <a:lnTo>
                    <a:pt x="6714" y="767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12;p49">
              <a:extLst>
                <a:ext uri="{FF2B5EF4-FFF2-40B4-BE49-F238E27FC236}">
                  <a16:creationId xmlns:a16="http://schemas.microsoft.com/office/drawing/2014/main" id="{DC285E26-D101-9DB1-EAE4-320CD9B68560}"/>
                </a:ext>
              </a:extLst>
            </p:cNvPr>
            <p:cNvSpPr/>
            <p:nvPr/>
          </p:nvSpPr>
          <p:spPr>
            <a:xfrm>
              <a:off x="963579" y="3411715"/>
              <a:ext cx="91428" cy="46971"/>
            </a:xfrm>
            <a:custGeom>
              <a:avLst/>
              <a:gdLst/>
              <a:ahLst/>
              <a:cxnLst/>
              <a:rect l="l" t="t" r="r" b="b"/>
              <a:pathLst>
                <a:path w="2945" h="1513" extrusionOk="0">
                  <a:moveTo>
                    <a:pt x="81" y="0"/>
                  </a:moveTo>
                  <a:cubicBezTo>
                    <a:pt x="1" y="0"/>
                    <a:pt x="1" y="0"/>
                    <a:pt x="1" y="81"/>
                  </a:cubicBezTo>
                  <a:lnTo>
                    <a:pt x="1" y="1412"/>
                  </a:lnTo>
                  <a:cubicBezTo>
                    <a:pt x="1" y="1412"/>
                    <a:pt x="1" y="1512"/>
                    <a:pt x="81" y="1512"/>
                  </a:cubicBezTo>
                  <a:lnTo>
                    <a:pt x="2763" y="1512"/>
                  </a:lnTo>
                  <a:cubicBezTo>
                    <a:pt x="2944" y="1512"/>
                    <a:pt x="2944" y="1412"/>
                    <a:pt x="2944" y="1331"/>
                  </a:cubicBezTo>
                  <a:lnTo>
                    <a:pt x="1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13;p49">
              <a:extLst>
                <a:ext uri="{FF2B5EF4-FFF2-40B4-BE49-F238E27FC236}">
                  <a16:creationId xmlns:a16="http://schemas.microsoft.com/office/drawing/2014/main" id="{C4A28CAE-18BB-9E21-34C8-910D8CEF727F}"/>
                </a:ext>
              </a:extLst>
            </p:cNvPr>
            <p:cNvSpPr/>
            <p:nvPr/>
          </p:nvSpPr>
          <p:spPr>
            <a:xfrm>
              <a:off x="861562" y="3411715"/>
              <a:ext cx="78264" cy="46971"/>
            </a:xfrm>
            <a:custGeom>
              <a:avLst/>
              <a:gdLst/>
              <a:ahLst/>
              <a:cxnLst/>
              <a:rect l="l" t="t" r="r" b="b"/>
              <a:pathLst>
                <a:path w="2521" h="1513" extrusionOk="0">
                  <a:moveTo>
                    <a:pt x="1089" y="0"/>
                  </a:moveTo>
                  <a:lnTo>
                    <a:pt x="81" y="1331"/>
                  </a:lnTo>
                  <a:cubicBezTo>
                    <a:pt x="0" y="1412"/>
                    <a:pt x="81" y="1512"/>
                    <a:pt x="182" y="1512"/>
                  </a:cubicBezTo>
                  <a:lnTo>
                    <a:pt x="2359" y="1512"/>
                  </a:lnTo>
                  <a:cubicBezTo>
                    <a:pt x="2440" y="1512"/>
                    <a:pt x="2521" y="1412"/>
                    <a:pt x="2521" y="1412"/>
                  </a:cubicBezTo>
                  <a:lnTo>
                    <a:pt x="2521" y="81"/>
                  </a:lnTo>
                  <a:cubicBezTo>
                    <a:pt x="2521" y="0"/>
                    <a:pt x="2440" y="0"/>
                    <a:pt x="2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14;p49">
              <a:extLst>
                <a:ext uri="{FF2B5EF4-FFF2-40B4-BE49-F238E27FC236}">
                  <a16:creationId xmlns:a16="http://schemas.microsoft.com/office/drawing/2014/main" id="{31FACC15-14BD-68B0-1113-E9AF94A71F74}"/>
                </a:ext>
              </a:extLst>
            </p:cNvPr>
            <p:cNvSpPr/>
            <p:nvPr/>
          </p:nvSpPr>
          <p:spPr>
            <a:xfrm>
              <a:off x="919152" y="3476818"/>
              <a:ext cx="26295" cy="10028"/>
            </a:xfrm>
            <a:custGeom>
              <a:avLst/>
              <a:gdLst/>
              <a:ahLst/>
              <a:cxnLst/>
              <a:rect l="l" t="t" r="r" b="b"/>
              <a:pathLst>
                <a:path w="847" h="323" extrusionOk="0">
                  <a:moveTo>
                    <a:pt x="161" y="0"/>
                  </a:moveTo>
                  <a:cubicBezTo>
                    <a:pt x="81" y="0"/>
                    <a:pt x="0" y="81"/>
                    <a:pt x="0" y="161"/>
                  </a:cubicBezTo>
                  <a:cubicBezTo>
                    <a:pt x="0" y="242"/>
                    <a:pt x="81" y="323"/>
                    <a:pt x="161" y="323"/>
                  </a:cubicBezTo>
                  <a:lnTo>
                    <a:pt x="585" y="323"/>
                  </a:lnTo>
                  <a:cubicBezTo>
                    <a:pt x="746" y="323"/>
                    <a:pt x="847" y="242"/>
                    <a:pt x="847" y="161"/>
                  </a:cubicBezTo>
                  <a:cubicBezTo>
                    <a:pt x="847" y="0"/>
                    <a:pt x="746" y="0"/>
                    <a:pt x="585" y="0"/>
                  </a:cubicBez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15;p49">
              <a:extLst>
                <a:ext uri="{FF2B5EF4-FFF2-40B4-BE49-F238E27FC236}">
                  <a16:creationId xmlns:a16="http://schemas.microsoft.com/office/drawing/2014/main" id="{AC602594-A821-9F88-A3B3-F71CB686864D}"/>
                </a:ext>
              </a:extLst>
            </p:cNvPr>
            <p:cNvSpPr/>
            <p:nvPr/>
          </p:nvSpPr>
          <p:spPr>
            <a:xfrm>
              <a:off x="1070625" y="3505597"/>
              <a:ext cx="23191" cy="23191"/>
            </a:xfrm>
            <a:custGeom>
              <a:avLst/>
              <a:gdLst/>
              <a:ahLst/>
              <a:cxnLst/>
              <a:rect l="l" t="t" r="r" b="b"/>
              <a:pathLst>
                <a:path w="747" h="747" extrusionOk="0">
                  <a:moveTo>
                    <a:pt x="162" y="1"/>
                  </a:moveTo>
                  <a:cubicBezTo>
                    <a:pt x="81" y="1"/>
                    <a:pt x="0" y="81"/>
                    <a:pt x="0" y="162"/>
                  </a:cubicBezTo>
                  <a:lnTo>
                    <a:pt x="0" y="585"/>
                  </a:lnTo>
                  <a:cubicBezTo>
                    <a:pt x="0" y="666"/>
                    <a:pt x="81" y="747"/>
                    <a:pt x="162" y="747"/>
                  </a:cubicBezTo>
                  <a:lnTo>
                    <a:pt x="746" y="747"/>
                  </a:lnTo>
                  <a:lnTo>
                    <a:pt x="746" y="1"/>
                  </a:lnTo>
                  <a:close/>
                </a:path>
              </a:pathLst>
            </a:custGeom>
            <a:solidFill>
              <a:srgbClr val="FFD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16;p49">
              <a:extLst>
                <a:ext uri="{FF2B5EF4-FFF2-40B4-BE49-F238E27FC236}">
                  <a16:creationId xmlns:a16="http://schemas.microsoft.com/office/drawing/2014/main" id="{A4800AFE-E126-6E06-AF6A-225C36046F1B}"/>
                </a:ext>
              </a:extLst>
            </p:cNvPr>
            <p:cNvSpPr/>
            <p:nvPr/>
          </p:nvSpPr>
          <p:spPr>
            <a:xfrm>
              <a:off x="723222" y="3257727"/>
              <a:ext cx="269191" cy="127719"/>
            </a:xfrm>
            <a:custGeom>
              <a:avLst/>
              <a:gdLst/>
              <a:ahLst/>
              <a:cxnLst/>
              <a:rect l="l" t="t" r="r" b="b"/>
              <a:pathLst>
                <a:path w="8671" h="4114" extrusionOk="0">
                  <a:moveTo>
                    <a:pt x="343" y="1"/>
                  </a:moveTo>
                  <a:cubicBezTo>
                    <a:pt x="182" y="1"/>
                    <a:pt x="1" y="162"/>
                    <a:pt x="1" y="323"/>
                  </a:cubicBezTo>
                  <a:lnTo>
                    <a:pt x="1" y="3106"/>
                  </a:lnTo>
                  <a:cubicBezTo>
                    <a:pt x="1" y="3106"/>
                    <a:pt x="182" y="3448"/>
                    <a:pt x="343" y="3448"/>
                  </a:cubicBezTo>
                  <a:lnTo>
                    <a:pt x="2944" y="3448"/>
                  </a:lnTo>
                  <a:cubicBezTo>
                    <a:pt x="3025" y="3448"/>
                    <a:pt x="3206" y="3529"/>
                    <a:pt x="3206" y="3610"/>
                  </a:cubicBezTo>
                  <a:lnTo>
                    <a:pt x="3630" y="4114"/>
                  </a:lnTo>
                  <a:lnTo>
                    <a:pt x="4376" y="3690"/>
                  </a:lnTo>
                  <a:cubicBezTo>
                    <a:pt x="4376" y="3610"/>
                    <a:pt x="5041" y="3448"/>
                    <a:pt x="5041" y="3448"/>
                  </a:cubicBezTo>
                  <a:lnTo>
                    <a:pt x="8247" y="3448"/>
                  </a:lnTo>
                  <a:cubicBezTo>
                    <a:pt x="8489" y="3448"/>
                    <a:pt x="8670" y="3267"/>
                    <a:pt x="8670" y="3106"/>
                  </a:cubicBezTo>
                  <a:lnTo>
                    <a:pt x="8670" y="323"/>
                  </a:lnTo>
                  <a:cubicBezTo>
                    <a:pt x="8670" y="162"/>
                    <a:pt x="8489" y="1"/>
                    <a:pt x="8247" y="1"/>
                  </a:cubicBez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017;p49">
              <a:extLst>
                <a:ext uri="{FF2B5EF4-FFF2-40B4-BE49-F238E27FC236}">
                  <a16:creationId xmlns:a16="http://schemas.microsoft.com/office/drawing/2014/main" id="{D3A331CC-260C-EBDC-DDB9-AB24781C1D02}"/>
                </a:ext>
              </a:extLst>
            </p:cNvPr>
            <p:cNvSpPr/>
            <p:nvPr/>
          </p:nvSpPr>
          <p:spPr>
            <a:xfrm>
              <a:off x="835887" y="3364773"/>
              <a:ext cx="43867" cy="30548"/>
            </a:xfrm>
            <a:custGeom>
              <a:avLst/>
              <a:gdLst/>
              <a:ahLst/>
              <a:cxnLst/>
              <a:rect l="l" t="t" r="r" b="b"/>
              <a:pathLst>
                <a:path w="1413" h="984" extrusionOk="0">
                  <a:moveTo>
                    <a:pt x="747" y="0"/>
                  </a:moveTo>
                  <a:cubicBezTo>
                    <a:pt x="585" y="0"/>
                    <a:pt x="505" y="81"/>
                    <a:pt x="404" y="162"/>
                  </a:cubicBezTo>
                  <a:lnTo>
                    <a:pt x="1" y="666"/>
                  </a:lnTo>
                  <a:lnTo>
                    <a:pt x="162" y="908"/>
                  </a:lnTo>
                  <a:cubicBezTo>
                    <a:pt x="243" y="958"/>
                    <a:pt x="328" y="983"/>
                    <a:pt x="404" y="983"/>
                  </a:cubicBezTo>
                  <a:cubicBezTo>
                    <a:pt x="480" y="983"/>
                    <a:pt x="545" y="958"/>
                    <a:pt x="585" y="908"/>
                  </a:cubicBezTo>
                  <a:lnTo>
                    <a:pt x="1170" y="162"/>
                  </a:lnTo>
                  <a:cubicBezTo>
                    <a:pt x="1251" y="81"/>
                    <a:pt x="1331" y="0"/>
                    <a:pt x="1412" y="0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018;p49">
              <a:extLst>
                <a:ext uri="{FF2B5EF4-FFF2-40B4-BE49-F238E27FC236}">
                  <a16:creationId xmlns:a16="http://schemas.microsoft.com/office/drawing/2014/main" id="{C0B409C6-56DA-1902-B0AA-7BC63DDF8CAF}"/>
                </a:ext>
              </a:extLst>
            </p:cNvPr>
            <p:cNvSpPr/>
            <p:nvPr/>
          </p:nvSpPr>
          <p:spPr>
            <a:xfrm>
              <a:off x="979226" y="3257727"/>
              <a:ext cx="33839" cy="107074"/>
            </a:xfrm>
            <a:custGeom>
              <a:avLst/>
              <a:gdLst/>
              <a:ahLst/>
              <a:cxnLst/>
              <a:rect l="l" t="t" r="r" b="b"/>
              <a:pathLst>
                <a:path w="1090" h="3449" extrusionOk="0">
                  <a:moveTo>
                    <a:pt x="1" y="1"/>
                  </a:moveTo>
                  <a:cubicBezTo>
                    <a:pt x="162" y="1"/>
                    <a:pt x="323" y="162"/>
                    <a:pt x="323" y="323"/>
                  </a:cubicBezTo>
                  <a:lnTo>
                    <a:pt x="323" y="3106"/>
                  </a:lnTo>
                  <a:cubicBezTo>
                    <a:pt x="323" y="3267"/>
                    <a:pt x="162" y="3448"/>
                    <a:pt x="1" y="3448"/>
                  </a:cubicBezTo>
                  <a:lnTo>
                    <a:pt x="747" y="3448"/>
                  </a:lnTo>
                  <a:cubicBezTo>
                    <a:pt x="928" y="3448"/>
                    <a:pt x="1089" y="3267"/>
                    <a:pt x="1089" y="3106"/>
                  </a:cubicBezTo>
                  <a:lnTo>
                    <a:pt x="1089" y="323"/>
                  </a:lnTo>
                  <a:cubicBezTo>
                    <a:pt x="1089" y="162"/>
                    <a:pt x="928" y="1"/>
                    <a:pt x="747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019;p49">
              <a:extLst>
                <a:ext uri="{FF2B5EF4-FFF2-40B4-BE49-F238E27FC236}">
                  <a16:creationId xmlns:a16="http://schemas.microsoft.com/office/drawing/2014/main" id="{C82E0DDE-0ACB-3D8E-15D5-6061C751F5AA}"/>
                </a:ext>
              </a:extLst>
            </p:cNvPr>
            <p:cNvSpPr/>
            <p:nvPr/>
          </p:nvSpPr>
          <p:spPr>
            <a:xfrm>
              <a:off x="715709" y="3505597"/>
              <a:ext cx="23191" cy="31324"/>
            </a:xfrm>
            <a:custGeom>
              <a:avLst/>
              <a:gdLst/>
              <a:ahLst/>
              <a:cxnLst/>
              <a:rect l="l" t="t" r="r" b="b"/>
              <a:pathLst>
                <a:path w="747" h="1009" extrusionOk="0">
                  <a:moveTo>
                    <a:pt x="1" y="1"/>
                  </a:moveTo>
                  <a:lnTo>
                    <a:pt x="1" y="747"/>
                  </a:lnTo>
                  <a:lnTo>
                    <a:pt x="424" y="1009"/>
                  </a:lnTo>
                  <a:lnTo>
                    <a:pt x="747" y="747"/>
                  </a:lnTo>
                  <a:lnTo>
                    <a:pt x="747" y="243"/>
                  </a:lnTo>
                  <a:cubicBezTo>
                    <a:pt x="747" y="81"/>
                    <a:pt x="666" y="1"/>
                    <a:pt x="505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020;p49">
              <a:extLst>
                <a:ext uri="{FF2B5EF4-FFF2-40B4-BE49-F238E27FC236}">
                  <a16:creationId xmlns:a16="http://schemas.microsoft.com/office/drawing/2014/main" id="{728C30F4-01C6-E432-D6AD-0A1105C11F8D}"/>
                </a:ext>
              </a:extLst>
            </p:cNvPr>
            <p:cNvSpPr/>
            <p:nvPr/>
          </p:nvSpPr>
          <p:spPr>
            <a:xfrm>
              <a:off x="715709" y="3528758"/>
              <a:ext cx="23191" cy="23812"/>
            </a:xfrm>
            <a:custGeom>
              <a:avLst/>
              <a:gdLst/>
              <a:ahLst/>
              <a:cxnLst/>
              <a:rect l="l" t="t" r="r" b="b"/>
              <a:pathLst>
                <a:path w="747" h="767" extrusionOk="0">
                  <a:moveTo>
                    <a:pt x="1" y="1"/>
                  </a:moveTo>
                  <a:lnTo>
                    <a:pt x="1" y="505"/>
                  </a:lnTo>
                  <a:cubicBezTo>
                    <a:pt x="1" y="585"/>
                    <a:pt x="162" y="767"/>
                    <a:pt x="243" y="767"/>
                  </a:cubicBezTo>
                  <a:lnTo>
                    <a:pt x="747" y="767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021;p49">
              <a:extLst>
                <a:ext uri="{FF2B5EF4-FFF2-40B4-BE49-F238E27FC236}">
                  <a16:creationId xmlns:a16="http://schemas.microsoft.com/office/drawing/2014/main" id="{137EA0D1-5C3E-9921-77BA-EFA0753DDE3D}"/>
                </a:ext>
              </a:extLst>
            </p:cNvPr>
            <p:cNvSpPr/>
            <p:nvPr/>
          </p:nvSpPr>
          <p:spPr>
            <a:xfrm>
              <a:off x="976742" y="3515625"/>
              <a:ext cx="65101" cy="70969"/>
            </a:xfrm>
            <a:custGeom>
              <a:avLst/>
              <a:gdLst/>
              <a:ahLst/>
              <a:cxnLst/>
              <a:rect l="l" t="t" r="r" b="b"/>
              <a:pathLst>
                <a:path w="2097" h="2286" extrusionOk="0">
                  <a:moveTo>
                    <a:pt x="827" y="0"/>
                  </a:moveTo>
                  <a:cubicBezTo>
                    <a:pt x="403" y="182"/>
                    <a:pt x="0" y="585"/>
                    <a:pt x="0" y="1190"/>
                  </a:cubicBezTo>
                  <a:cubicBezTo>
                    <a:pt x="0" y="1694"/>
                    <a:pt x="403" y="2097"/>
                    <a:pt x="827" y="2278"/>
                  </a:cubicBezTo>
                  <a:cubicBezTo>
                    <a:pt x="838" y="2283"/>
                    <a:pt x="853" y="2286"/>
                    <a:pt x="871" y="2286"/>
                  </a:cubicBezTo>
                  <a:cubicBezTo>
                    <a:pt x="1140" y="2286"/>
                    <a:pt x="2097" y="1738"/>
                    <a:pt x="2097" y="1190"/>
                  </a:cubicBezTo>
                  <a:cubicBezTo>
                    <a:pt x="2097" y="504"/>
                    <a:pt x="1008" y="0"/>
                    <a:pt x="827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022;p49">
              <a:extLst>
                <a:ext uri="{FF2B5EF4-FFF2-40B4-BE49-F238E27FC236}">
                  <a16:creationId xmlns:a16="http://schemas.microsoft.com/office/drawing/2014/main" id="{39F671B5-F64E-77B1-B76B-DEA34A526E8B}"/>
                </a:ext>
              </a:extLst>
            </p:cNvPr>
            <p:cNvSpPr/>
            <p:nvPr/>
          </p:nvSpPr>
          <p:spPr>
            <a:xfrm>
              <a:off x="757652" y="3515625"/>
              <a:ext cx="65132" cy="71466"/>
            </a:xfrm>
            <a:custGeom>
              <a:avLst/>
              <a:gdLst/>
              <a:ahLst/>
              <a:cxnLst/>
              <a:rect l="l" t="t" r="r" b="b"/>
              <a:pathLst>
                <a:path w="2098" h="2302" extrusionOk="0">
                  <a:moveTo>
                    <a:pt x="827" y="0"/>
                  </a:moveTo>
                  <a:cubicBezTo>
                    <a:pt x="323" y="182"/>
                    <a:pt x="1" y="585"/>
                    <a:pt x="1" y="1190"/>
                  </a:cubicBezTo>
                  <a:cubicBezTo>
                    <a:pt x="1" y="1694"/>
                    <a:pt x="323" y="2097"/>
                    <a:pt x="827" y="2278"/>
                  </a:cubicBezTo>
                  <a:cubicBezTo>
                    <a:pt x="863" y="2295"/>
                    <a:pt x="913" y="2301"/>
                    <a:pt x="968" y="2301"/>
                  </a:cubicBezTo>
                  <a:cubicBezTo>
                    <a:pt x="1190" y="2301"/>
                    <a:pt x="1513" y="2198"/>
                    <a:pt x="1513" y="2198"/>
                  </a:cubicBezTo>
                  <a:lnTo>
                    <a:pt x="2097" y="1190"/>
                  </a:lnTo>
                  <a:lnTo>
                    <a:pt x="1412" y="81"/>
                  </a:lnTo>
                  <a:cubicBezTo>
                    <a:pt x="1331" y="81"/>
                    <a:pt x="1009" y="0"/>
                    <a:pt x="827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023;p49">
              <a:extLst>
                <a:ext uri="{FF2B5EF4-FFF2-40B4-BE49-F238E27FC236}">
                  <a16:creationId xmlns:a16="http://schemas.microsoft.com/office/drawing/2014/main" id="{7DFE1404-2C73-2526-4FAD-2534B944AE88}"/>
                </a:ext>
              </a:extLst>
            </p:cNvPr>
            <p:cNvSpPr/>
            <p:nvPr/>
          </p:nvSpPr>
          <p:spPr>
            <a:xfrm>
              <a:off x="1002386" y="3513110"/>
              <a:ext cx="49486" cy="75781"/>
            </a:xfrm>
            <a:custGeom>
              <a:avLst/>
              <a:gdLst/>
              <a:ahLst/>
              <a:cxnLst/>
              <a:rect l="l" t="t" r="r" b="b"/>
              <a:pathLst>
                <a:path w="1594" h="2441" extrusionOk="0">
                  <a:moveTo>
                    <a:pt x="424" y="1"/>
                  </a:moveTo>
                  <a:cubicBezTo>
                    <a:pt x="263" y="1"/>
                    <a:pt x="182" y="81"/>
                    <a:pt x="1" y="81"/>
                  </a:cubicBezTo>
                  <a:cubicBezTo>
                    <a:pt x="182" y="162"/>
                    <a:pt x="343" y="263"/>
                    <a:pt x="505" y="343"/>
                  </a:cubicBezTo>
                  <a:cubicBezTo>
                    <a:pt x="767" y="585"/>
                    <a:pt x="847" y="928"/>
                    <a:pt x="847" y="1271"/>
                  </a:cubicBezTo>
                  <a:cubicBezTo>
                    <a:pt x="847" y="1513"/>
                    <a:pt x="767" y="1855"/>
                    <a:pt x="505" y="2097"/>
                  </a:cubicBezTo>
                  <a:cubicBezTo>
                    <a:pt x="343" y="2178"/>
                    <a:pt x="182" y="2279"/>
                    <a:pt x="1" y="2359"/>
                  </a:cubicBezTo>
                  <a:cubicBezTo>
                    <a:pt x="182" y="2440"/>
                    <a:pt x="263" y="2440"/>
                    <a:pt x="424" y="2440"/>
                  </a:cubicBezTo>
                  <a:cubicBezTo>
                    <a:pt x="767" y="2440"/>
                    <a:pt x="1009" y="2279"/>
                    <a:pt x="1271" y="2097"/>
                  </a:cubicBezTo>
                  <a:cubicBezTo>
                    <a:pt x="1432" y="1855"/>
                    <a:pt x="1593" y="1513"/>
                    <a:pt x="1593" y="1271"/>
                  </a:cubicBezTo>
                  <a:cubicBezTo>
                    <a:pt x="1593" y="928"/>
                    <a:pt x="1432" y="585"/>
                    <a:pt x="1271" y="343"/>
                  </a:cubicBezTo>
                  <a:cubicBezTo>
                    <a:pt x="1009" y="162"/>
                    <a:pt x="767" y="1"/>
                    <a:pt x="424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024;p49">
              <a:extLst>
                <a:ext uri="{FF2B5EF4-FFF2-40B4-BE49-F238E27FC236}">
                  <a16:creationId xmlns:a16="http://schemas.microsoft.com/office/drawing/2014/main" id="{7F5108AD-AB95-B2D9-B206-C6674837A2BD}"/>
                </a:ext>
              </a:extLst>
            </p:cNvPr>
            <p:cNvSpPr/>
            <p:nvPr/>
          </p:nvSpPr>
          <p:spPr>
            <a:xfrm>
              <a:off x="783327" y="3513110"/>
              <a:ext cx="49455" cy="75781"/>
            </a:xfrm>
            <a:custGeom>
              <a:avLst/>
              <a:gdLst/>
              <a:ahLst/>
              <a:cxnLst/>
              <a:rect l="l" t="t" r="r" b="b"/>
              <a:pathLst>
                <a:path w="1593" h="2441" extrusionOk="0">
                  <a:moveTo>
                    <a:pt x="424" y="1"/>
                  </a:moveTo>
                  <a:cubicBezTo>
                    <a:pt x="262" y="1"/>
                    <a:pt x="182" y="81"/>
                    <a:pt x="0" y="81"/>
                  </a:cubicBezTo>
                  <a:cubicBezTo>
                    <a:pt x="182" y="162"/>
                    <a:pt x="343" y="263"/>
                    <a:pt x="504" y="343"/>
                  </a:cubicBezTo>
                  <a:cubicBezTo>
                    <a:pt x="686" y="585"/>
                    <a:pt x="847" y="928"/>
                    <a:pt x="847" y="1271"/>
                  </a:cubicBezTo>
                  <a:cubicBezTo>
                    <a:pt x="847" y="1513"/>
                    <a:pt x="686" y="1855"/>
                    <a:pt x="504" y="2097"/>
                  </a:cubicBezTo>
                  <a:cubicBezTo>
                    <a:pt x="343" y="2178"/>
                    <a:pt x="182" y="2279"/>
                    <a:pt x="0" y="2359"/>
                  </a:cubicBezTo>
                  <a:cubicBezTo>
                    <a:pt x="182" y="2440"/>
                    <a:pt x="262" y="2440"/>
                    <a:pt x="424" y="2440"/>
                  </a:cubicBezTo>
                  <a:cubicBezTo>
                    <a:pt x="686" y="2440"/>
                    <a:pt x="1008" y="2279"/>
                    <a:pt x="1270" y="2097"/>
                  </a:cubicBezTo>
                  <a:cubicBezTo>
                    <a:pt x="1432" y="1855"/>
                    <a:pt x="1593" y="1513"/>
                    <a:pt x="1593" y="1271"/>
                  </a:cubicBezTo>
                  <a:cubicBezTo>
                    <a:pt x="1593" y="928"/>
                    <a:pt x="1432" y="585"/>
                    <a:pt x="1270" y="343"/>
                  </a:cubicBezTo>
                  <a:cubicBezTo>
                    <a:pt x="1008" y="162"/>
                    <a:pt x="686" y="1"/>
                    <a:pt x="424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025;p49">
              <a:extLst>
                <a:ext uri="{FF2B5EF4-FFF2-40B4-BE49-F238E27FC236}">
                  <a16:creationId xmlns:a16="http://schemas.microsoft.com/office/drawing/2014/main" id="{6D04AE06-4F60-CF94-E5B7-918553D5C7EF}"/>
                </a:ext>
              </a:extLst>
            </p:cNvPr>
            <p:cNvSpPr/>
            <p:nvPr/>
          </p:nvSpPr>
          <p:spPr>
            <a:xfrm>
              <a:off x="999903" y="3536892"/>
              <a:ext cx="28810" cy="28189"/>
            </a:xfrm>
            <a:custGeom>
              <a:avLst/>
              <a:gdLst/>
              <a:ahLst/>
              <a:cxnLst/>
              <a:rect l="l" t="t" r="r" b="b"/>
              <a:pathLst>
                <a:path w="928" h="908" extrusionOk="0">
                  <a:moveTo>
                    <a:pt x="504" y="1"/>
                  </a:moveTo>
                  <a:cubicBezTo>
                    <a:pt x="262" y="1"/>
                    <a:pt x="0" y="162"/>
                    <a:pt x="0" y="505"/>
                  </a:cubicBezTo>
                  <a:cubicBezTo>
                    <a:pt x="0" y="747"/>
                    <a:pt x="262" y="908"/>
                    <a:pt x="504" y="908"/>
                  </a:cubicBezTo>
                  <a:cubicBezTo>
                    <a:pt x="766" y="908"/>
                    <a:pt x="927" y="747"/>
                    <a:pt x="927" y="505"/>
                  </a:cubicBezTo>
                  <a:cubicBezTo>
                    <a:pt x="927" y="162"/>
                    <a:pt x="766" y="1"/>
                    <a:pt x="504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026;p49">
              <a:extLst>
                <a:ext uri="{FF2B5EF4-FFF2-40B4-BE49-F238E27FC236}">
                  <a16:creationId xmlns:a16="http://schemas.microsoft.com/office/drawing/2014/main" id="{5166F606-BEAA-D594-A05F-82A26644CDB8}"/>
                </a:ext>
              </a:extLst>
            </p:cNvPr>
            <p:cNvSpPr/>
            <p:nvPr/>
          </p:nvSpPr>
          <p:spPr>
            <a:xfrm>
              <a:off x="780812" y="3536892"/>
              <a:ext cx="28810" cy="28189"/>
            </a:xfrm>
            <a:custGeom>
              <a:avLst/>
              <a:gdLst/>
              <a:ahLst/>
              <a:cxnLst/>
              <a:rect l="l" t="t" r="r" b="b"/>
              <a:pathLst>
                <a:path w="928" h="908" extrusionOk="0">
                  <a:moveTo>
                    <a:pt x="505" y="1"/>
                  </a:moveTo>
                  <a:cubicBezTo>
                    <a:pt x="162" y="1"/>
                    <a:pt x="0" y="162"/>
                    <a:pt x="0" y="505"/>
                  </a:cubicBezTo>
                  <a:cubicBezTo>
                    <a:pt x="0" y="747"/>
                    <a:pt x="162" y="908"/>
                    <a:pt x="505" y="908"/>
                  </a:cubicBezTo>
                  <a:cubicBezTo>
                    <a:pt x="767" y="908"/>
                    <a:pt x="928" y="747"/>
                    <a:pt x="928" y="505"/>
                  </a:cubicBezTo>
                  <a:cubicBezTo>
                    <a:pt x="928" y="162"/>
                    <a:pt x="767" y="1"/>
                    <a:pt x="505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027;p49">
              <a:extLst>
                <a:ext uri="{FF2B5EF4-FFF2-40B4-BE49-F238E27FC236}">
                  <a16:creationId xmlns:a16="http://schemas.microsoft.com/office/drawing/2014/main" id="{3653EF7D-5483-CB9A-3D4F-C9D7D0F5A117}"/>
                </a:ext>
              </a:extLst>
            </p:cNvPr>
            <p:cNvSpPr/>
            <p:nvPr/>
          </p:nvSpPr>
          <p:spPr>
            <a:xfrm>
              <a:off x="859047" y="3278373"/>
              <a:ext cx="10679" cy="62649"/>
            </a:xfrm>
            <a:custGeom>
              <a:avLst/>
              <a:gdLst/>
              <a:ahLst/>
              <a:cxnLst/>
              <a:rect l="l" t="t" r="r" b="b"/>
              <a:pathLst>
                <a:path w="344" h="2018" extrusionOk="0">
                  <a:moveTo>
                    <a:pt x="162" y="1"/>
                  </a:moveTo>
                  <a:cubicBezTo>
                    <a:pt x="81" y="1"/>
                    <a:pt x="1" y="82"/>
                    <a:pt x="1" y="263"/>
                  </a:cubicBezTo>
                  <a:lnTo>
                    <a:pt x="1" y="1856"/>
                  </a:lnTo>
                  <a:cubicBezTo>
                    <a:pt x="1" y="1936"/>
                    <a:pt x="81" y="2017"/>
                    <a:pt x="162" y="2017"/>
                  </a:cubicBezTo>
                  <a:cubicBezTo>
                    <a:pt x="263" y="2017"/>
                    <a:pt x="343" y="2017"/>
                    <a:pt x="343" y="1856"/>
                  </a:cubicBezTo>
                  <a:lnTo>
                    <a:pt x="343" y="263"/>
                  </a:lnTo>
                  <a:cubicBezTo>
                    <a:pt x="343" y="82"/>
                    <a:pt x="263" y="1"/>
                    <a:pt x="162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028;p49">
              <a:extLst>
                <a:ext uri="{FF2B5EF4-FFF2-40B4-BE49-F238E27FC236}">
                  <a16:creationId xmlns:a16="http://schemas.microsoft.com/office/drawing/2014/main" id="{B2BEEA0B-4EFD-FCFF-8CA8-1DA78AFC266A}"/>
                </a:ext>
              </a:extLst>
            </p:cNvPr>
            <p:cNvSpPr/>
            <p:nvPr/>
          </p:nvSpPr>
          <p:spPr>
            <a:xfrm>
              <a:off x="945417" y="3278373"/>
              <a:ext cx="31355" cy="65132"/>
            </a:xfrm>
            <a:custGeom>
              <a:avLst/>
              <a:gdLst/>
              <a:ahLst/>
              <a:cxnLst/>
              <a:rect l="l" t="t" r="r" b="b"/>
              <a:pathLst>
                <a:path w="1010" h="2098" extrusionOk="0">
                  <a:moveTo>
                    <a:pt x="162" y="1"/>
                  </a:moveTo>
                  <a:cubicBezTo>
                    <a:pt x="82" y="1"/>
                    <a:pt x="1" y="82"/>
                    <a:pt x="1" y="162"/>
                  </a:cubicBezTo>
                  <a:lnTo>
                    <a:pt x="1" y="1856"/>
                  </a:lnTo>
                  <a:cubicBezTo>
                    <a:pt x="1" y="2017"/>
                    <a:pt x="82" y="2098"/>
                    <a:pt x="162" y="2098"/>
                  </a:cubicBezTo>
                  <a:lnTo>
                    <a:pt x="828" y="2098"/>
                  </a:lnTo>
                  <a:cubicBezTo>
                    <a:pt x="908" y="2098"/>
                    <a:pt x="1009" y="2017"/>
                    <a:pt x="1009" y="1936"/>
                  </a:cubicBezTo>
                  <a:cubicBezTo>
                    <a:pt x="1009" y="1775"/>
                    <a:pt x="908" y="1674"/>
                    <a:pt x="828" y="1674"/>
                  </a:cubicBezTo>
                  <a:lnTo>
                    <a:pt x="324" y="1674"/>
                  </a:lnTo>
                  <a:lnTo>
                    <a:pt x="324" y="1271"/>
                  </a:lnTo>
                  <a:lnTo>
                    <a:pt x="828" y="1271"/>
                  </a:lnTo>
                  <a:cubicBezTo>
                    <a:pt x="908" y="1271"/>
                    <a:pt x="1009" y="1170"/>
                    <a:pt x="1009" y="1009"/>
                  </a:cubicBezTo>
                  <a:cubicBezTo>
                    <a:pt x="1009" y="928"/>
                    <a:pt x="908" y="848"/>
                    <a:pt x="828" y="848"/>
                  </a:cubicBezTo>
                  <a:lnTo>
                    <a:pt x="324" y="848"/>
                  </a:lnTo>
                  <a:lnTo>
                    <a:pt x="324" y="344"/>
                  </a:lnTo>
                  <a:lnTo>
                    <a:pt x="828" y="344"/>
                  </a:lnTo>
                  <a:cubicBezTo>
                    <a:pt x="908" y="344"/>
                    <a:pt x="1009" y="263"/>
                    <a:pt x="1009" y="162"/>
                  </a:cubicBezTo>
                  <a:cubicBezTo>
                    <a:pt x="1009" y="82"/>
                    <a:pt x="908" y="1"/>
                    <a:pt x="828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029;p49">
              <a:extLst>
                <a:ext uri="{FF2B5EF4-FFF2-40B4-BE49-F238E27FC236}">
                  <a16:creationId xmlns:a16="http://schemas.microsoft.com/office/drawing/2014/main" id="{FEF5E012-1256-11B8-B5B6-EBAA69CACBD3}"/>
                </a:ext>
              </a:extLst>
            </p:cNvPr>
            <p:cNvSpPr/>
            <p:nvPr/>
          </p:nvSpPr>
          <p:spPr>
            <a:xfrm>
              <a:off x="879724" y="3278373"/>
              <a:ext cx="55105" cy="65132"/>
            </a:xfrm>
            <a:custGeom>
              <a:avLst/>
              <a:gdLst/>
              <a:ahLst/>
              <a:cxnLst/>
              <a:rect l="l" t="t" r="r" b="b"/>
              <a:pathLst>
                <a:path w="1775" h="2098" extrusionOk="0">
                  <a:moveTo>
                    <a:pt x="1008" y="1"/>
                  </a:moveTo>
                  <a:cubicBezTo>
                    <a:pt x="504" y="1"/>
                    <a:pt x="0" y="505"/>
                    <a:pt x="0" y="1009"/>
                  </a:cubicBezTo>
                  <a:cubicBezTo>
                    <a:pt x="0" y="1594"/>
                    <a:pt x="504" y="2098"/>
                    <a:pt x="1008" y="2098"/>
                  </a:cubicBezTo>
                  <a:cubicBezTo>
                    <a:pt x="1270" y="2098"/>
                    <a:pt x="1512" y="2017"/>
                    <a:pt x="1613" y="1856"/>
                  </a:cubicBezTo>
                  <a:cubicBezTo>
                    <a:pt x="1694" y="1856"/>
                    <a:pt x="1694" y="1856"/>
                    <a:pt x="1694" y="1775"/>
                  </a:cubicBezTo>
                  <a:cubicBezTo>
                    <a:pt x="1774" y="1674"/>
                    <a:pt x="1774" y="1594"/>
                    <a:pt x="1694" y="1513"/>
                  </a:cubicBezTo>
                  <a:cubicBezTo>
                    <a:pt x="1653" y="1473"/>
                    <a:pt x="1608" y="1453"/>
                    <a:pt x="1563" y="1453"/>
                  </a:cubicBezTo>
                  <a:cubicBezTo>
                    <a:pt x="1517" y="1453"/>
                    <a:pt x="1472" y="1473"/>
                    <a:pt x="1431" y="1513"/>
                  </a:cubicBezTo>
                  <a:lnTo>
                    <a:pt x="1431" y="1594"/>
                  </a:lnTo>
                  <a:cubicBezTo>
                    <a:pt x="1270" y="1674"/>
                    <a:pt x="1190" y="1674"/>
                    <a:pt x="1008" y="1674"/>
                  </a:cubicBezTo>
                  <a:cubicBezTo>
                    <a:pt x="686" y="1674"/>
                    <a:pt x="343" y="1432"/>
                    <a:pt x="343" y="1009"/>
                  </a:cubicBezTo>
                  <a:cubicBezTo>
                    <a:pt x="343" y="666"/>
                    <a:pt x="686" y="344"/>
                    <a:pt x="1008" y="344"/>
                  </a:cubicBezTo>
                  <a:cubicBezTo>
                    <a:pt x="1190" y="344"/>
                    <a:pt x="1351" y="424"/>
                    <a:pt x="1431" y="505"/>
                  </a:cubicBezTo>
                  <a:cubicBezTo>
                    <a:pt x="1512" y="505"/>
                    <a:pt x="1613" y="505"/>
                    <a:pt x="1694" y="424"/>
                  </a:cubicBezTo>
                  <a:cubicBezTo>
                    <a:pt x="1774" y="344"/>
                    <a:pt x="1694" y="263"/>
                    <a:pt x="1613" y="162"/>
                  </a:cubicBezTo>
                  <a:cubicBezTo>
                    <a:pt x="1431" y="82"/>
                    <a:pt x="1270" y="1"/>
                    <a:pt x="1008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030;p49">
              <a:extLst>
                <a:ext uri="{FF2B5EF4-FFF2-40B4-BE49-F238E27FC236}">
                  <a16:creationId xmlns:a16="http://schemas.microsoft.com/office/drawing/2014/main" id="{F61C3DB3-A319-3BFE-D452-0E237A2A57DC}"/>
                </a:ext>
              </a:extLst>
            </p:cNvPr>
            <p:cNvSpPr/>
            <p:nvPr/>
          </p:nvSpPr>
          <p:spPr>
            <a:xfrm>
              <a:off x="809591" y="3278373"/>
              <a:ext cx="38837" cy="65132"/>
            </a:xfrm>
            <a:custGeom>
              <a:avLst/>
              <a:gdLst/>
              <a:ahLst/>
              <a:cxnLst/>
              <a:rect l="l" t="t" r="r" b="b"/>
              <a:pathLst>
                <a:path w="1251" h="2098" extrusionOk="0">
                  <a:moveTo>
                    <a:pt x="586" y="344"/>
                  </a:moveTo>
                  <a:cubicBezTo>
                    <a:pt x="747" y="344"/>
                    <a:pt x="928" y="505"/>
                    <a:pt x="928" y="586"/>
                  </a:cubicBezTo>
                  <a:cubicBezTo>
                    <a:pt x="928" y="767"/>
                    <a:pt x="747" y="928"/>
                    <a:pt x="586" y="928"/>
                  </a:cubicBezTo>
                  <a:lnTo>
                    <a:pt x="344" y="928"/>
                  </a:lnTo>
                  <a:lnTo>
                    <a:pt x="344" y="344"/>
                  </a:lnTo>
                  <a:close/>
                  <a:moveTo>
                    <a:pt x="162" y="1"/>
                  </a:moveTo>
                  <a:cubicBezTo>
                    <a:pt x="82" y="1"/>
                    <a:pt x="1" y="82"/>
                    <a:pt x="1" y="162"/>
                  </a:cubicBezTo>
                  <a:lnTo>
                    <a:pt x="1" y="1936"/>
                  </a:lnTo>
                  <a:cubicBezTo>
                    <a:pt x="1" y="2017"/>
                    <a:pt x="82" y="2098"/>
                    <a:pt x="162" y="2098"/>
                  </a:cubicBezTo>
                  <a:cubicBezTo>
                    <a:pt x="243" y="2098"/>
                    <a:pt x="344" y="2017"/>
                    <a:pt x="344" y="1936"/>
                  </a:cubicBezTo>
                  <a:lnTo>
                    <a:pt x="344" y="1352"/>
                  </a:lnTo>
                  <a:lnTo>
                    <a:pt x="928" y="2017"/>
                  </a:lnTo>
                  <a:cubicBezTo>
                    <a:pt x="969" y="2057"/>
                    <a:pt x="1009" y="2078"/>
                    <a:pt x="1049" y="2078"/>
                  </a:cubicBezTo>
                  <a:cubicBezTo>
                    <a:pt x="1090" y="2078"/>
                    <a:pt x="1130" y="2057"/>
                    <a:pt x="1170" y="2017"/>
                  </a:cubicBezTo>
                  <a:cubicBezTo>
                    <a:pt x="1251" y="1936"/>
                    <a:pt x="1251" y="1856"/>
                    <a:pt x="1170" y="1775"/>
                  </a:cubicBezTo>
                  <a:lnTo>
                    <a:pt x="747" y="1271"/>
                  </a:lnTo>
                  <a:cubicBezTo>
                    <a:pt x="1009" y="1170"/>
                    <a:pt x="1251" y="928"/>
                    <a:pt x="1251" y="666"/>
                  </a:cubicBezTo>
                  <a:cubicBezTo>
                    <a:pt x="1251" y="263"/>
                    <a:pt x="928" y="1"/>
                    <a:pt x="586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031;p49">
              <a:extLst>
                <a:ext uri="{FF2B5EF4-FFF2-40B4-BE49-F238E27FC236}">
                  <a16:creationId xmlns:a16="http://schemas.microsoft.com/office/drawing/2014/main" id="{6080107D-EBFE-F055-7127-386F6131C43F}"/>
                </a:ext>
              </a:extLst>
            </p:cNvPr>
            <p:cNvSpPr/>
            <p:nvPr/>
          </p:nvSpPr>
          <p:spPr>
            <a:xfrm>
              <a:off x="757652" y="3278373"/>
              <a:ext cx="41352" cy="65132"/>
            </a:xfrm>
            <a:custGeom>
              <a:avLst/>
              <a:gdLst/>
              <a:ahLst/>
              <a:cxnLst/>
              <a:rect l="l" t="t" r="r" b="b"/>
              <a:pathLst>
                <a:path w="1332" h="2098" extrusionOk="0">
                  <a:moveTo>
                    <a:pt x="666" y="344"/>
                  </a:moveTo>
                  <a:cubicBezTo>
                    <a:pt x="827" y="344"/>
                    <a:pt x="1009" y="505"/>
                    <a:pt x="1009" y="666"/>
                  </a:cubicBezTo>
                  <a:cubicBezTo>
                    <a:pt x="1009" y="848"/>
                    <a:pt x="827" y="928"/>
                    <a:pt x="666" y="928"/>
                  </a:cubicBezTo>
                  <a:lnTo>
                    <a:pt x="404" y="928"/>
                  </a:lnTo>
                  <a:lnTo>
                    <a:pt x="404" y="344"/>
                  </a:lnTo>
                  <a:close/>
                  <a:moveTo>
                    <a:pt x="242" y="1"/>
                  </a:moveTo>
                  <a:cubicBezTo>
                    <a:pt x="81" y="1"/>
                    <a:pt x="1" y="82"/>
                    <a:pt x="1" y="162"/>
                  </a:cubicBezTo>
                  <a:lnTo>
                    <a:pt x="1" y="1936"/>
                  </a:lnTo>
                  <a:cubicBezTo>
                    <a:pt x="1" y="2017"/>
                    <a:pt x="81" y="2098"/>
                    <a:pt x="162" y="2098"/>
                  </a:cubicBezTo>
                  <a:cubicBezTo>
                    <a:pt x="323" y="2098"/>
                    <a:pt x="404" y="2017"/>
                    <a:pt x="404" y="1936"/>
                  </a:cubicBezTo>
                  <a:lnTo>
                    <a:pt x="404" y="1352"/>
                  </a:lnTo>
                  <a:lnTo>
                    <a:pt x="666" y="1352"/>
                  </a:lnTo>
                  <a:cubicBezTo>
                    <a:pt x="1009" y="1352"/>
                    <a:pt x="1331" y="1009"/>
                    <a:pt x="1331" y="666"/>
                  </a:cubicBezTo>
                  <a:cubicBezTo>
                    <a:pt x="1331" y="344"/>
                    <a:pt x="1009" y="1"/>
                    <a:pt x="666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1838;p49">
            <a:extLst>
              <a:ext uri="{FF2B5EF4-FFF2-40B4-BE49-F238E27FC236}">
                <a16:creationId xmlns:a16="http://schemas.microsoft.com/office/drawing/2014/main" id="{7E93C93C-E634-258B-8B73-F4661DE2DEAB}"/>
              </a:ext>
            </a:extLst>
          </p:cNvPr>
          <p:cNvGrpSpPr>
            <a:grpSpLocks noChangeAspect="1"/>
          </p:cNvGrpSpPr>
          <p:nvPr/>
        </p:nvGrpSpPr>
        <p:grpSpPr>
          <a:xfrm>
            <a:off x="4408541" y="1661670"/>
            <a:ext cx="326917" cy="432000"/>
            <a:chOff x="6422342" y="3831082"/>
            <a:chExt cx="284223" cy="375582"/>
          </a:xfrm>
        </p:grpSpPr>
        <p:sp>
          <p:nvSpPr>
            <p:cNvPr id="720" name="Google Shape;1839;p49">
              <a:extLst>
                <a:ext uri="{FF2B5EF4-FFF2-40B4-BE49-F238E27FC236}">
                  <a16:creationId xmlns:a16="http://schemas.microsoft.com/office/drawing/2014/main" id="{47AC51BB-8F1F-AB7B-D31A-800B264FB795}"/>
                </a:ext>
              </a:extLst>
            </p:cNvPr>
            <p:cNvSpPr/>
            <p:nvPr/>
          </p:nvSpPr>
          <p:spPr>
            <a:xfrm>
              <a:off x="6443019" y="3888672"/>
              <a:ext cx="65101" cy="62618"/>
            </a:xfrm>
            <a:custGeom>
              <a:avLst/>
              <a:gdLst/>
              <a:ahLst/>
              <a:cxnLst/>
              <a:rect l="l" t="t" r="r" b="b"/>
              <a:pathLst>
                <a:path w="2097" h="2017" extrusionOk="0">
                  <a:moveTo>
                    <a:pt x="1593" y="0"/>
                  </a:moveTo>
                  <a:lnTo>
                    <a:pt x="504" y="585"/>
                  </a:lnTo>
                  <a:lnTo>
                    <a:pt x="0" y="1513"/>
                  </a:lnTo>
                  <a:lnTo>
                    <a:pt x="504" y="2017"/>
                  </a:lnTo>
                  <a:lnTo>
                    <a:pt x="1674" y="1432"/>
                  </a:lnTo>
                  <a:lnTo>
                    <a:pt x="2097" y="50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840;p49">
              <a:extLst>
                <a:ext uri="{FF2B5EF4-FFF2-40B4-BE49-F238E27FC236}">
                  <a16:creationId xmlns:a16="http://schemas.microsoft.com/office/drawing/2014/main" id="{B79FB54C-56DC-9268-745E-979083DD8471}"/>
                </a:ext>
              </a:extLst>
            </p:cNvPr>
            <p:cNvSpPr/>
            <p:nvPr/>
          </p:nvSpPr>
          <p:spPr>
            <a:xfrm>
              <a:off x="6422342" y="3866133"/>
              <a:ext cx="75160" cy="74508"/>
            </a:xfrm>
            <a:custGeom>
              <a:avLst/>
              <a:gdLst/>
              <a:ahLst/>
              <a:cxnLst/>
              <a:rect l="l" t="t" r="r" b="b"/>
              <a:pathLst>
                <a:path w="2421" h="2400" extrusionOk="0">
                  <a:moveTo>
                    <a:pt x="1956" y="1"/>
                  </a:moveTo>
                  <a:cubicBezTo>
                    <a:pt x="1921" y="1"/>
                    <a:pt x="1876" y="21"/>
                    <a:pt x="1835" y="61"/>
                  </a:cubicBezTo>
                  <a:lnTo>
                    <a:pt x="81" y="1815"/>
                  </a:lnTo>
                  <a:cubicBezTo>
                    <a:pt x="1" y="1896"/>
                    <a:pt x="1" y="1997"/>
                    <a:pt x="81" y="2077"/>
                  </a:cubicBezTo>
                  <a:lnTo>
                    <a:pt x="404" y="2400"/>
                  </a:lnTo>
                  <a:lnTo>
                    <a:pt x="585" y="2400"/>
                  </a:lnTo>
                  <a:lnTo>
                    <a:pt x="2340" y="565"/>
                  </a:lnTo>
                  <a:cubicBezTo>
                    <a:pt x="2420" y="565"/>
                    <a:pt x="2420" y="485"/>
                    <a:pt x="2340" y="384"/>
                  </a:cubicBezTo>
                  <a:lnTo>
                    <a:pt x="2017" y="61"/>
                  </a:lnTo>
                  <a:cubicBezTo>
                    <a:pt x="2017" y="21"/>
                    <a:pt x="1992" y="1"/>
                    <a:pt x="1956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841;p49">
              <a:extLst>
                <a:ext uri="{FF2B5EF4-FFF2-40B4-BE49-F238E27FC236}">
                  <a16:creationId xmlns:a16="http://schemas.microsoft.com/office/drawing/2014/main" id="{59CBCEF4-A865-6D14-8275-24F277ABE37A}"/>
                </a:ext>
              </a:extLst>
            </p:cNvPr>
            <p:cNvSpPr/>
            <p:nvPr/>
          </p:nvSpPr>
          <p:spPr>
            <a:xfrm>
              <a:off x="6448017" y="3831082"/>
              <a:ext cx="242896" cy="375582"/>
            </a:xfrm>
            <a:custGeom>
              <a:avLst/>
              <a:gdLst/>
              <a:ahLst/>
              <a:cxnLst/>
              <a:rect l="l" t="t" r="r" b="b"/>
              <a:pathLst>
                <a:path w="7824" h="12098" extrusionOk="0">
                  <a:moveTo>
                    <a:pt x="7642" y="978"/>
                  </a:moveTo>
                  <a:lnTo>
                    <a:pt x="7642" y="1564"/>
                  </a:lnTo>
                  <a:lnTo>
                    <a:pt x="7823" y="1271"/>
                  </a:lnTo>
                  <a:lnTo>
                    <a:pt x="7642" y="978"/>
                  </a:lnTo>
                  <a:close/>
                  <a:moveTo>
                    <a:pt x="5545" y="1"/>
                  </a:moveTo>
                  <a:cubicBezTo>
                    <a:pt x="5222" y="1"/>
                    <a:pt x="4960" y="101"/>
                    <a:pt x="4718" y="263"/>
                  </a:cubicBezTo>
                  <a:lnTo>
                    <a:pt x="3367" y="1694"/>
                  </a:lnTo>
                  <a:cubicBezTo>
                    <a:pt x="3287" y="1775"/>
                    <a:pt x="3105" y="1775"/>
                    <a:pt x="3025" y="1775"/>
                  </a:cubicBezTo>
                  <a:lnTo>
                    <a:pt x="2702" y="1775"/>
                  </a:lnTo>
                  <a:cubicBezTo>
                    <a:pt x="2521" y="1775"/>
                    <a:pt x="2440" y="1855"/>
                    <a:pt x="2279" y="1936"/>
                  </a:cubicBezTo>
                  <a:lnTo>
                    <a:pt x="182" y="4134"/>
                  </a:lnTo>
                  <a:cubicBezTo>
                    <a:pt x="81" y="4214"/>
                    <a:pt x="0" y="4295"/>
                    <a:pt x="0" y="4456"/>
                  </a:cubicBezTo>
                  <a:lnTo>
                    <a:pt x="0" y="11432"/>
                  </a:lnTo>
                  <a:cubicBezTo>
                    <a:pt x="0" y="11775"/>
                    <a:pt x="343" y="12098"/>
                    <a:pt x="767" y="12098"/>
                  </a:cubicBezTo>
                  <a:lnTo>
                    <a:pt x="6896" y="12098"/>
                  </a:lnTo>
                  <a:cubicBezTo>
                    <a:pt x="7319" y="12098"/>
                    <a:pt x="7642" y="11775"/>
                    <a:pt x="7642" y="11432"/>
                  </a:cubicBezTo>
                  <a:lnTo>
                    <a:pt x="7642" y="1564"/>
                  </a:lnTo>
                  <a:lnTo>
                    <a:pt x="7561" y="1694"/>
                  </a:lnTo>
                  <a:cubicBezTo>
                    <a:pt x="7561" y="1775"/>
                    <a:pt x="7480" y="1775"/>
                    <a:pt x="7400" y="1775"/>
                  </a:cubicBezTo>
                  <a:lnTo>
                    <a:pt x="4375" y="1775"/>
                  </a:lnTo>
                  <a:cubicBezTo>
                    <a:pt x="4375" y="1775"/>
                    <a:pt x="4295" y="1775"/>
                    <a:pt x="4375" y="1694"/>
                  </a:cubicBezTo>
                  <a:lnTo>
                    <a:pt x="5303" y="847"/>
                  </a:lnTo>
                  <a:cubicBezTo>
                    <a:pt x="5303" y="767"/>
                    <a:pt x="5464" y="686"/>
                    <a:pt x="5545" y="686"/>
                  </a:cubicBezTo>
                  <a:lnTo>
                    <a:pt x="7400" y="686"/>
                  </a:lnTo>
                  <a:cubicBezTo>
                    <a:pt x="7480" y="686"/>
                    <a:pt x="7561" y="767"/>
                    <a:pt x="7561" y="847"/>
                  </a:cubicBezTo>
                  <a:lnTo>
                    <a:pt x="7642" y="978"/>
                  </a:lnTo>
                  <a:lnTo>
                    <a:pt x="7642" y="686"/>
                  </a:lnTo>
                  <a:cubicBezTo>
                    <a:pt x="7642" y="343"/>
                    <a:pt x="7319" y="1"/>
                    <a:pt x="6896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842;p49">
              <a:extLst>
                <a:ext uri="{FF2B5EF4-FFF2-40B4-BE49-F238E27FC236}">
                  <a16:creationId xmlns:a16="http://schemas.microsoft.com/office/drawing/2014/main" id="{288CBEA1-739F-82D3-31FC-4975B22CB162}"/>
                </a:ext>
              </a:extLst>
            </p:cNvPr>
            <p:cNvSpPr/>
            <p:nvPr/>
          </p:nvSpPr>
          <p:spPr>
            <a:xfrm>
              <a:off x="6633299" y="3831082"/>
              <a:ext cx="73266" cy="375582"/>
            </a:xfrm>
            <a:custGeom>
              <a:avLst/>
              <a:gdLst/>
              <a:ahLst/>
              <a:cxnLst/>
              <a:rect l="l" t="t" r="r" b="b"/>
              <a:pathLst>
                <a:path w="2360" h="12098" extrusionOk="0">
                  <a:moveTo>
                    <a:pt x="847" y="1"/>
                  </a:moveTo>
                  <a:cubicBezTo>
                    <a:pt x="1270" y="1"/>
                    <a:pt x="1593" y="343"/>
                    <a:pt x="1593" y="686"/>
                  </a:cubicBezTo>
                  <a:lnTo>
                    <a:pt x="1593" y="847"/>
                  </a:lnTo>
                  <a:lnTo>
                    <a:pt x="1593" y="1694"/>
                  </a:lnTo>
                  <a:lnTo>
                    <a:pt x="1593" y="2702"/>
                  </a:lnTo>
                  <a:lnTo>
                    <a:pt x="0" y="8065"/>
                  </a:lnTo>
                  <a:lnTo>
                    <a:pt x="1593" y="11190"/>
                  </a:lnTo>
                  <a:lnTo>
                    <a:pt x="1593" y="11432"/>
                  </a:lnTo>
                  <a:cubicBezTo>
                    <a:pt x="1593" y="11775"/>
                    <a:pt x="1270" y="12098"/>
                    <a:pt x="847" y="12098"/>
                  </a:cubicBezTo>
                  <a:lnTo>
                    <a:pt x="1593" y="12098"/>
                  </a:lnTo>
                  <a:cubicBezTo>
                    <a:pt x="2016" y="12098"/>
                    <a:pt x="2359" y="11775"/>
                    <a:pt x="2359" y="11432"/>
                  </a:cubicBezTo>
                  <a:lnTo>
                    <a:pt x="2359" y="686"/>
                  </a:lnTo>
                  <a:cubicBezTo>
                    <a:pt x="2359" y="343"/>
                    <a:pt x="2016" y="1"/>
                    <a:pt x="1593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843;p49">
              <a:extLst>
                <a:ext uri="{FF2B5EF4-FFF2-40B4-BE49-F238E27FC236}">
                  <a16:creationId xmlns:a16="http://schemas.microsoft.com/office/drawing/2014/main" id="{030C266B-4365-21F6-3A08-37A058A39B86}"/>
                </a:ext>
              </a:extLst>
            </p:cNvPr>
            <p:cNvSpPr/>
            <p:nvPr/>
          </p:nvSpPr>
          <p:spPr>
            <a:xfrm>
              <a:off x="6471798" y="3909318"/>
              <a:ext cx="210951" cy="237898"/>
            </a:xfrm>
            <a:custGeom>
              <a:avLst/>
              <a:gdLst/>
              <a:ahLst/>
              <a:cxnLst/>
              <a:rect l="l" t="t" r="r" b="b"/>
              <a:pathLst>
                <a:path w="6795" h="7663" extrusionOk="0">
                  <a:moveTo>
                    <a:pt x="2017" y="1"/>
                  </a:moveTo>
                  <a:lnTo>
                    <a:pt x="1936" y="102"/>
                  </a:lnTo>
                  <a:lnTo>
                    <a:pt x="1" y="2017"/>
                  </a:lnTo>
                  <a:lnTo>
                    <a:pt x="1" y="2118"/>
                  </a:lnTo>
                  <a:lnTo>
                    <a:pt x="1" y="6392"/>
                  </a:lnTo>
                  <a:lnTo>
                    <a:pt x="3609" y="7662"/>
                  </a:lnTo>
                  <a:lnTo>
                    <a:pt x="6795" y="6392"/>
                  </a:lnTo>
                  <a:lnTo>
                    <a:pt x="6795" y="182"/>
                  </a:lnTo>
                  <a:cubicBezTo>
                    <a:pt x="6795" y="102"/>
                    <a:pt x="6714" y="1"/>
                    <a:pt x="6714" y="1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844;p49">
              <a:extLst>
                <a:ext uri="{FF2B5EF4-FFF2-40B4-BE49-F238E27FC236}">
                  <a16:creationId xmlns:a16="http://schemas.microsoft.com/office/drawing/2014/main" id="{042EF62B-B9F3-D9C7-C3B4-A78E756B0525}"/>
                </a:ext>
              </a:extLst>
            </p:cNvPr>
            <p:cNvSpPr/>
            <p:nvPr/>
          </p:nvSpPr>
          <p:spPr>
            <a:xfrm>
              <a:off x="6471798" y="4107732"/>
              <a:ext cx="210951" cy="78295"/>
            </a:xfrm>
            <a:custGeom>
              <a:avLst/>
              <a:gdLst/>
              <a:ahLst/>
              <a:cxnLst/>
              <a:rect l="l" t="t" r="r" b="b"/>
              <a:pathLst>
                <a:path w="6795" h="2522" extrusionOk="0">
                  <a:moveTo>
                    <a:pt x="1" y="1"/>
                  </a:moveTo>
                  <a:lnTo>
                    <a:pt x="1" y="2279"/>
                  </a:lnTo>
                  <a:cubicBezTo>
                    <a:pt x="1" y="2360"/>
                    <a:pt x="81" y="2521"/>
                    <a:pt x="242" y="2521"/>
                  </a:cubicBezTo>
                  <a:lnTo>
                    <a:pt x="6553" y="2521"/>
                  </a:lnTo>
                  <a:cubicBezTo>
                    <a:pt x="6714" y="2521"/>
                    <a:pt x="6795" y="2360"/>
                    <a:pt x="6795" y="2279"/>
                  </a:cubicBezTo>
                  <a:lnTo>
                    <a:pt x="67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845;p49">
              <a:extLst>
                <a:ext uri="{FF2B5EF4-FFF2-40B4-BE49-F238E27FC236}">
                  <a16:creationId xmlns:a16="http://schemas.microsoft.com/office/drawing/2014/main" id="{596E73C9-776F-6620-EC68-33F8EB8A56E3}"/>
                </a:ext>
              </a:extLst>
            </p:cNvPr>
            <p:cNvSpPr/>
            <p:nvPr/>
          </p:nvSpPr>
          <p:spPr>
            <a:xfrm>
              <a:off x="6526252" y="3951261"/>
              <a:ext cx="91428" cy="120206"/>
            </a:xfrm>
            <a:custGeom>
              <a:avLst/>
              <a:gdLst/>
              <a:ahLst/>
              <a:cxnLst/>
              <a:rect l="l" t="t" r="r" b="b"/>
              <a:pathLst>
                <a:path w="2945" h="3872" extrusionOk="0">
                  <a:moveTo>
                    <a:pt x="1271" y="1"/>
                  </a:moveTo>
                  <a:cubicBezTo>
                    <a:pt x="686" y="424"/>
                    <a:pt x="1" y="1513"/>
                    <a:pt x="1" y="2279"/>
                  </a:cubicBezTo>
                  <a:cubicBezTo>
                    <a:pt x="1" y="3025"/>
                    <a:pt x="505" y="3690"/>
                    <a:pt x="1271" y="3872"/>
                  </a:cubicBezTo>
                  <a:lnTo>
                    <a:pt x="1936" y="3872"/>
                  </a:lnTo>
                  <a:cubicBezTo>
                    <a:pt x="1936" y="3872"/>
                    <a:pt x="2944" y="3186"/>
                    <a:pt x="2944" y="2279"/>
                  </a:cubicBezTo>
                  <a:cubicBezTo>
                    <a:pt x="2944" y="1351"/>
                    <a:pt x="1936" y="81"/>
                    <a:pt x="1271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846;p49">
              <a:extLst>
                <a:ext uri="{FF2B5EF4-FFF2-40B4-BE49-F238E27FC236}">
                  <a16:creationId xmlns:a16="http://schemas.microsoft.com/office/drawing/2014/main" id="{C97D9A0D-FAC8-3A41-1C55-5F7912AAD87E}"/>
                </a:ext>
              </a:extLst>
            </p:cNvPr>
            <p:cNvSpPr/>
            <p:nvPr/>
          </p:nvSpPr>
          <p:spPr>
            <a:xfrm>
              <a:off x="6565681" y="3946262"/>
              <a:ext cx="62618" cy="125204"/>
            </a:xfrm>
            <a:custGeom>
              <a:avLst/>
              <a:gdLst/>
              <a:ahLst/>
              <a:cxnLst/>
              <a:rect l="l" t="t" r="r" b="b"/>
              <a:pathLst>
                <a:path w="2017" h="4033" extrusionOk="0">
                  <a:moveTo>
                    <a:pt x="323" y="0"/>
                  </a:moveTo>
                  <a:cubicBezTo>
                    <a:pt x="243" y="0"/>
                    <a:pt x="162" y="81"/>
                    <a:pt x="1" y="162"/>
                  </a:cubicBezTo>
                  <a:lnTo>
                    <a:pt x="666" y="827"/>
                  </a:lnTo>
                  <a:cubicBezTo>
                    <a:pt x="1009" y="1331"/>
                    <a:pt x="1251" y="1936"/>
                    <a:pt x="1251" y="2440"/>
                  </a:cubicBezTo>
                  <a:cubicBezTo>
                    <a:pt x="1251" y="2843"/>
                    <a:pt x="1090" y="3266"/>
                    <a:pt x="827" y="3609"/>
                  </a:cubicBezTo>
                  <a:cubicBezTo>
                    <a:pt x="585" y="3771"/>
                    <a:pt x="323" y="3952"/>
                    <a:pt x="1" y="4033"/>
                  </a:cubicBezTo>
                  <a:lnTo>
                    <a:pt x="323" y="4033"/>
                  </a:lnTo>
                  <a:cubicBezTo>
                    <a:pt x="827" y="4033"/>
                    <a:pt x="1251" y="3851"/>
                    <a:pt x="1513" y="3609"/>
                  </a:cubicBezTo>
                  <a:cubicBezTo>
                    <a:pt x="1835" y="3266"/>
                    <a:pt x="2017" y="2843"/>
                    <a:pt x="2017" y="2440"/>
                  </a:cubicBezTo>
                  <a:cubicBezTo>
                    <a:pt x="2017" y="1936"/>
                    <a:pt x="1755" y="1331"/>
                    <a:pt x="1331" y="827"/>
                  </a:cubicBezTo>
                  <a:cubicBezTo>
                    <a:pt x="1009" y="424"/>
                    <a:pt x="585" y="0"/>
                    <a:pt x="323" y="0"/>
                  </a:cubicBezTo>
                  <a:close/>
                </a:path>
              </a:pathLst>
            </a:custGeom>
            <a:solidFill>
              <a:srgbClr val="FFD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847;p49">
              <a:extLst>
                <a:ext uri="{FF2B5EF4-FFF2-40B4-BE49-F238E27FC236}">
                  <a16:creationId xmlns:a16="http://schemas.microsoft.com/office/drawing/2014/main" id="{04C74CF7-3EF3-5633-51D5-35C0810BDB33}"/>
                </a:ext>
              </a:extLst>
            </p:cNvPr>
            <p:cNvSpPr/>
            <p:nvPr/>
          </p:nvSpPr>
          <p:spPr>
            <a:xfrm>
              <a:off x="6531903" y="4152190"/>
              <a:ext cx="96395" cy="10679"/>
            </a:xfrm>
            <a:custGeom>
              <a:avLst/>
              <a:gdLst/>
              <a:ahLst/>
              <a:cxnLst/>
              <a:rect l="l" t="t" r="r" b="b"/>
              <a:pathLst>
                <a:path w="3105" h="344" extrusionOk="0">
                  <a:moveTo>
                    <a:pt x="242" y="0"/>
                  </a:moveTo>
                  <a:cubicBezTo>
                    <a:pt x="81" y="0"/>
                    <a:pt x="0" y="81"/>
                    <a:pt x="0" y="162"/>
                  </a:cubicBezTo>
                  <a:cubicBezTo>
                    <a:pt x="81" y="343"/>
                    <a:pt x="161" y="343"/>
                    <a:pt x="242" y="343"/>
                  </a:cubicBezTo>
                  <a:lnTo>
                    <a:pt x="2923" y="343"/>
                  </a:lnTo>
                  <a:cubicBezTo>
                    <a:pt x="3024" y="343"/>
                    <a:pt x="3105" y="242"/>
                    <a:pt x="3105" y="162"/>
                  </a:cubicBezTo>
                  <a:cubicBezTo>
                    <a:pt x="3105" y="81"/>
                    <a:pt x="3024" y="0"/>
                    <a:pt x="2923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848;p49">
              <a:extLst>
                <a:ext uri="{FF2B5EF4-FFF2-40B4-BE49-F238E27FC236}">
                  <a16:creationId xmlns:a16="http://schemas.microsoft.com/office/drawing/2014/main" id="{B9BE628F-68D5-DDB1-66E3-B94DACEC23A0}"/>
                </a:ext>
              </a:extLst>
            </p:cNvPr>
            <p:cNvSpPr/>
            <p:nvPr/>
          </p:nvSpPr>
          <p:spPr>
            <a:xfrm>
              <a:off x="6586357" y="4128408"/>
              <a:ext cx="67616" cy="13163"/>
            </a:xfrm>
            <a:custGeom>
              <a:avLst/>
              <a:gdLst/>
              <a:ahLst/>
              <a:cxnLst/>
              <a:rect l="l" t="t" r="r" b="b"/>
              <a:pathLst>
                <a:path w="2178" h="424" extrusionOk="0">
                  <a:moveTo>
                    <a:pt x="161" y="0"/>
                  </a:moveTo>
                  <a:cubicBezTo>
                    <a:pt x="81" y="0"/>
                    <a:pt x="0" y="101"/>
                    <a:pt x="0" y="182"/>
                  </a:cubicBezTo>
                  <a:cubicBezTo>
                    <a:pt x="0" y="343"/>
                    <a:pt x="81" y="424"/>
                    <a:pt x="262" y="424"/>
                  </a:cubicBezTo>
                  <a:lnTo>
                    <a:pt x="2016" y="424"/>
                  </a:lnTo>
                  <a:cubicBezTo>
                    <a:pt x="2097" y="424"/>
                    <a:pt x="2178" y="343"/>
                    <a:pt x="2178" y="182"/>
                  </a:cubicBezTo>
                  <a:cubicBezTo>
                    <a:pt x="2178" y="101"/>
                    <a:pt x="2097" y="0"/>
                    <a:pt x="1936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849;p49">
              <a:extLst>
                <a:ext uri="{FF2B5EF4-FFF2-40B4-BE49-F238E27FC236}">
                  <a16:creationId xmlns:a16="http://schemas.microsoft.com/office/drawing/2014/main" id="{D299DCDE-19BB-81EF-DBC4-DDA4F002AE83}"/>
                </a:ext>
              </a:extLst>
            </p:cNvPr>
            <p:cNvSpPr/>
            <p:nvPr/>
          </p:nvSpPr>
          <p:spPr>
            <a:xfrm>
              <a:off x="6508091" y="4128408"/>
              <a:ext cx="65132" cy="13163"/>
            </a:xfrm>
            <a:custGeom>
              <a:avLst/>
              <a:gdLst/>
              <a:ahLst/>
              <a:cxnLst/>
              <a:rect l="l" t="t" r="r" b="b"/>
              <a:pathLst>
                <a:path w="2098" h="424" extrusionOk="0">
                  <a:moveTo>
                    <a:pt x="162" y="0"/>
                  </a:moveTo>
                  <a:cubicBezTo>
                    <a:pt x="82" y="0"/>
                    <a:pt x="1" y="101"/>
                    <a:pt x="1" y="182"/>
                  </a:cubicBezTo>
                  <a:cubicBezTo>
                    <a:pt x="1" y="343"/>
                    <a:pt x="82" y="424"/>
                    <a:pt x="162" y="424"/>
                  </a:cubicBezTo>
                  <a:lnTo>
                    <a:pt x="1936" y="424"/>
                  </a:lnTo>
                  <a:cubicBezTo>
                    <a:pt x="2017" y="424"/>
                    <a:pt x="2098" y="343"/>
                    <a:pt x="2098" y="182"/>
                  </a:cubicBezTo>
                  <a:cubicBezTo>
                    <a:pt x="2098" y="101"/>
                    <a:pt x="2017" y="0"/>
                    <a:pt x="1936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2170;p49">
            <a:extLst>
              <a:ext uri="{FF2B5EF4-FFF2-40B4-BE49-F238E27FC236}">
                <a16:creationId xmlns:a16="http://schemas.microsoft.com/office/drawing/2014/main" id="{1BFAFA09-5424-4CCC-FFB2-422292F0878F}"/>
              </a:ext>
            </a:extLst>
          </p:cNvPr>
          <p:cNvGrpSpPr>
            <a:grpSpLocks noChangeAspect="1"/>
          </p:cNvGrpSpPr>
          <p:nvPr/>
        </p:nvGrpSpPr>
        <p:grpSpPr>
          <a:xfrm>
            <a:off x="6826675" y="1708909"/>
            <a:ext cx="432000" cy="337522"/>
            <a:chOff x="2353782" y="3226433"/>
            <a:chExt cx="380589" cy="297355"/>
          </a:xfrm>
        </p:grpSpPr>
        <p:sp>
          <p:nvSpPr>
            <p:cNvPr id="732" name="Google Shape;2171;p49">
              <a:extLst>
                <a:ext uri="{FF2B5EF4-FFF2-40B4-BE49-F238E27FC236}">
                  <a16:creationId xmlns:a16="http://schemas.microsoft.com/office/drawing/2014/main" id="{1D3AE1F2-74DA-64EA-6D98-FDB1795D6546}"/>
                </a:ext>
              </a:extLst>
            </p:cNvPr>
            <p:cNvSpPr/>
            <p:nvPr/>
          </p:nvSpPr>
          <p:spPr>
            <a:xfrm>
              <a:off x="2353782" y="3294051"/>
              <a:ext cx="328642" cy="195925"/>
            </a:xfrm>
            <a:custGeom>
              <a:avLst/>
              <a:gdLst/>
              <a:ahLst/>
              <a:cxnLst/>
              <a:rect l="l" t="t" r="r" b="b"/>
              <a:pathLst>
                <a:path w="10586" h="6311" extrusionOk="0">
                  <a:moveTo>
                    <a:pt x="3347" y="0"/>
                  </a:moveTo>
                  <a:cubicBezTo>
                    <a:pt x="3105" y="0"/>
                    <a:pt x="2763" y="161"/>
                    <a:pt x="2682" y="504"/>
                  </a:cubicBezTo>
                  <a:lnTo>
                    <a:pt x="2017" y="2681"/>
                  </a:lnTo>
                  <a:cubicBezTo>
                    <a:pt x="1916" y="2944"/>
                    <a:pt x="1755" y="3105"/>
                    <a:pt x="1593" y="3186"/>
                  </a:cubicBezTo>
                  <a:lnTo>
                    <a:pt x="323" y="3609"/>
                  </a:lnTo>
                  <a:cubicBezTo>
                    <a:pt x="162" y="3690"/>
                    <a:pt x="1" y="3871"/>
                    <a:pt x="1" y="4113"/>
                  </a:cubicBezTo>
                  <a:lnTo>
                    <a:pt x="1" y="4798"/>
                  </a:lnTo>
                  <a:lnTo>
                    <a:pt x="747" y="6311"/>
                  </a:lnTo>
                  <a:lnTo>
                    <a:pt x="1412" y="6311"/>
                  </a:lnTo>
                  <a:lnTo>
                    <a:pt x="6130" y="5887"/>
                  </a:lnTo>
                  <a:lnTo>
                    <a:pt x="9739" y="6311"/>
                  </a:lnTo>
                  <a:lnTo>
                    <a:pt x="10323" y="6311"/>
                  </a:lnTo>
                  <a:lnTo>
                    <a:pt x="10585" y="4798"/>
                  </a:lnTo>
                  <a:lnTo>
                    <a:pt x="10585" y="766"/>
                  </a:lnTo>
                  <a:cubicBezTo>
                    <a:pt x="10585" y="343"/>
                    <a:pt x="10243" y="0"/>
                    <a:pt x="9819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172;p49">
              <a:extLst>
                <a:ext uri="{FF2B5EF4-FFF2-40B4-BE49-F238E27FC236}">
                  <a16:creationId xmlns:a16="http://schemas.microsoft.com/office/drawing/2014/main" id="{8CB4452B-8149-4D70-BE38-A985C5CA7FAF}"/>
                </a:ext>
              </a:extLst>
            </p:cNvPr>
            <p:cNvSpPr/>
            <p:nvPr/>
          </p:nvSpPr>
          <p:spPr>
            <a:xfrm>
              <a:off x="2651108" y="3294051"/>
              <a:ext cx="46971" cy="182793"/>
            </a:xfrm>
            <a:custGeom>
              <a:avLst/>
              <a:gdLst/>
              <a:ahLst/>
              <a:cxnLst/>
              <a:rect l="l" t="t" r="r" b="b"/>
              <a:pathLst>
                <a:path w="1513" h="5888" extrusionOk="0">
                  <a:moveTo>
                    <a:pt x="0" y="0"/>
                  </a:moveTo>
                  <a:cubicBezTo>
                    <a:pt x="404" y="0"/>
                    <a:pt x="746" y="343"/>
                    <a:pt x="746" y="766"/>
                  </a:cubicBezTo>
                  <a:lnTo>
                    <a:pt x="746" y="847"/>
                  </a:lnTo>
                  <a:lnTo>
                    <a:pt x="323" y="1593"/>
                  </a:lnTo>
                  <a:lnTo>
                    <a:pt x="746" y="2782"/>
                  </a:lnTo>
                  <a:lnTo>
                    <a:pt x="746" y="5040"/>
                  </a:lnTo>
                  <a:lnTo>
                    <a:pt x="1008" y="5887"/>
                  </a:lnTo>
                  <a:lnTo>
                    <a:pt x="1512" y="4798"/>
                  </a:lnTo>
                  <a:lnTo>
                    <a:pt x="1512" y="766"/>
                  </a:lnTo>
                  <a:cubicBezTo>
                    <a:pt x="1512" y="343"/>
                    <a:pt x="1170" y="0"/>
                    <a:pt x="746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173;p49">
              <a:extLst>
                <a:ext uri="{FF2B5EF4-FFF2-40B4-BE49-F238E27FC236}">
                  <a16:creationId xmlns:a16="http://schemas.microsoft.com/office/drawing/2014/main" id="{2E5C1D20-578F-185B-6E59-F5884E4681AC}"/>
                </a:ext>
              </a:extLst>
            </p:cNvPr>
            <p:cNvSpPr/>
            <p:nvPr/>
          </p:nvSpPr>
          <p:spPr>
            <a:xfrm>
              <a:off x="2582869" y="3314696"/>
              <a:ext cx="91428" cy="68237"/>
            </a:xfrm>
            <a:custGeom>
              <a:avLst/>
              <a:gdLst/>
              <a:ahLst/>
              <a:cxnLst/>
              <a:rect l="l" t="t" r="r" b="b"/>
              <a:pathLst>
                <a:path w="2945" h="2198" extrusionOk="0">
                  <a:moveTo>
                    <a:pt x="81" y="0"/>
                  </a:moveTo>
                  <a:cubicBezTo>
                    <a:pt x="1" y="0"/>
                    <a:pt x="1" y="101"/>
                    <a:pt x="1" y="182"/>
                  </a:cubicBezTo>
                  <a:lnTo>
                    <a:pt x="1" y="2117"/>
                  </a:lnTo>
                  <a:cubicBezTo>
                    <a:pt x="1" y="2117"/>
                    <a:pt x="1" y="2198"/>
                    <a:pt x="81" y="2198"/>
                  </a:cubicBezTo>
                  <a:lnTo>
                    <a:pt x="2783" y="2198"/>
                  </a:lnTo>
                  <a:cubicBezTo>
                    <a:pt x="2864" y="2198"/>
                    <a:pt x="2944" y="2117"/>
                    <a:pt x="2944" y="2117"/>
                  </a:cubicBezTo>
                  <a:lnTo>
                    <a:pt x="2944" y="182"/>
                  </a:lnTo>
                  <a:cubicBezTo>
                    <a:pt x="2944" y="101"/>
                    <a:pt x="2864" y="0"/>
                    <a:pt x="2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174;p49">
              <a:extLst>
                <a:ext uri="{FF2B5EF4-FFF2-40B4-BE49-F238E27FC236}">
                  <a16:creationId xmlns:a16="http://schemas.microsoft.com/office/drawing/2014/main" id="{AC262E86-5490-1296-C9F3-FA788C445562}"/>
                </a:ext>
              </a:extLst>
            </p:cNvPr>
            <p:cNvSpPr/>
            <p:nvPr/>
          </p:nvSpPr>
          <p:spPr>
            <a:xfrm>
              <a:off x="2447664" y="3466169"/>
              <a:ext cx="187822" cy="23812"/>
            </a:xfrm>
            <a:custGeom>
              <a:avLst/>
              <a:gdLst/>
              <a:ahLst/>
              <a:cxnLst/>
              <a:rect l="l" t="t" r="r" b="b"/>
              <a:pathLst>
                <a:path w="6050" h="767" extrusionOk="0">
                  <a:moveTo>
                    <a:pt x="162" y="0"/>
                  </a:moveTo>
                  <a:lnTo>
                    <a:pt x="1" y="767"/>
                  </a:lnTo>
                  <a:lnTo>
                    <a:pt x="6049" y="767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175;p49">
              <a:extLst>
                <a:ext uri="{FF2B5EF4-FFF2-40B4-BE49-F238E27FC236}">
                  <a16:creationId xmlns:a16="http://schemas.microsoft.com/office/drawing/2014/main" id="{FA5272DA-E98A-2745-6792-273776E63FB5}"/>
                </a:ext>
              </a:extLst>
            </p:cNvPr>
            <p:cNvSpPr/>
            <p:nvPr/>
          </p:nvSpPr>
          <p:spPr>
            <a:xfrm>
              <a:off x="2397587" y="3455520"/>
              <a:ext cx="55136" cy="65753"/>
            </a:xfrm>
            <a:custGeom>
              <a:avLst/>
              <a:gdLst/>
              <a:ahLst/>
              <a:cxnLst/>
              <a:rect l="l" t="t" r="r" b="b"/>
              <a:pathLst>
                <a:path w="1776" h="2118" extrusionOk="0">
                  <a:moveTo>
                    <a:pt x="767" y="1"/>
                  </a:moveTo>
                  <a:cubicBezTo>
                    <a:pt x="344" y="182"/>
                    <a:pt x="1" y="606"/>
                    <a:pt x="1" y="1110"/>
                  </a:cubicBezTo>
                  <a:cubicBezTo>
                    <a:pt x="1" y="1513"/>
                    <a:pt x="344" y="1936"/>
                    <a:pt x="767" y="2118"/>
                  </a:cubicBezTo>
                  <a:cubicBezTo>
                    <a:pt x="848" y="2118"/>
                    <a:pt x="1271" y="1936"/>
                    <a:pt x="1352" y="1936"/>
                  </a:cubicBezTo>
                  <a:cubicBezTo>
                    <a:pt x="1352" y="1936"/>
                    <a:pt x="1775" y="1694"/>
                    <a:pt x="1775" y="1110"/>
                  </a:cubicBezTo>
                  <a:cubicBezTo>
                    <a:pt x="1775" y="424"/>
                    <a:pt x="848" y="1"/>
                    <a:pt x="767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176;p49">
              <a:extLst>
                <a:ext uri="{FF2B5EF4-FFF2-40B4-BE49-F238E27FC236}">
                  <a16:creationId xmlns:a16="http://schemas.microsoft.com/office/drawing/2014/main" id="{45F87978-EE75-665F-B492-926BAE645248}"/>
                </a:ext>
              </a:extLst>
            </p:cNvPr>
            <p:cNvSpPr/>
            <p:nvPr/>
          </p:nvSpPr>
          <p:spPr>
            <a:xfrm>
              <a:off x="2421368" y="3455520"/>
              <a:ext cx="44487" cy="68268"/>
            </a:xfrm>
            <a:custGeom>
              <a:avLst/>
              <a:gdLst/>
              <a:ahLst/>
              <a:cxnLst/>
              <a:rect l="l" t="t" r="r" b="b"/>
              <a:pathLst>
                <a:path w="1433" h="2199" extrusionOk="0">
                  <a:moveTo>
                    <a:pt x="1" y="1"/>
                  </a:moveTo>
                  <a:cubicBezTo>
                    <a:pt x="162" y="101"/>
                    <a:pt x="344" y="182"/>
                    <a:pt x="424" y="263"/>
                  </a:cubicBezTo>
                  <a:cubicBezTo>
                    <a:pt x="586" y="505"/>
                    <a:pt x="747" y="767"/>
                    <a:pt x="747" y="1110"/>
                  </a:cubicBezTo>
                  <a:cubicBezTo>
                    <a:pt x="747" y="1513"/>
                    <a:pt x="424" y="1936"/>
                    <a:pt x="1" y="2118"/>
                  </a:cubicBezTo>
                  <a:cubicBezTo>
                    <a:pt x="82" y="2118"/>
                    <a:pt x="243" y="2198"/>
                    <a:pt x="344" y="2198"/>
                  </a:cubicBezTo>
                  <a:cubicBezTo>
                    <a:pt x="1009" y="2198"/>
                    <a:pt x="1432" y="1694"/>
                    <a:pt x="1432" y="1110"/>
                  </a:cubicBezTo>
                  <a:cubicBezTo>
                    <a:pt x="1432" y="767"/>
                    <a:pt x="1352" y="505"/>
                    <a:pt x="1170" y="263"/>
                  </a:cubicBezTo>
                  <a:cubicBezTo>
                    <a:pt x="928" y="101"/>
                    <a:pt x="666" y="1"/>
                    <a:pt x="344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177;p49">
              <a:extLst>
                <a:ext uri="{FF2B5EF4-FFF2-40B4-BE49-F238E27FC236}">
                  <a16:creationId xmlns:a16="http://schemas.microsoft.com/office/drawing/2014/main" id="{D5B0AE2A-C9D2-28C4-B2EB-B23193DE53A9}"/>
                </a:ext>
              </a:extLst>
            </p:cNvPr>
            <p:cNvSpPr/>
            <p:nvPr/>
          </p:nvSpPr>
          <p:spPr>
            <a:xfrm>
              <a:off x="2421368" y="3476818"/>
              <a:ext cx="23191" cy="23191"/>
            </a:xfrm>
            <a:custGeom>
              <a:avLst/>
              <a:gdLst/>
              <a:ahLst/>
              <a:cxnLst/>
              <a:rect l="l" t="t" r="r" b="b"/>
              <a:pathLst>
                <a:path w="747" h="747" extrusionOk="0">
                  <a:moveTo>
                    <a:pt x="344" y="0"/>
                  </a:moveTo>
                  <a:cubicBezTo>
                    <a:pt x="162" y="0"/>
                    <a:pt x="1" y="161"/>
                    <a:pt x="1" y="424"/>
                  </a:cubicBezTo>
                  <a:cubicBezTo>
                    <a:pt x="1" y="585"/>
                    <a:pt x="162" y="746"/>
                    <a:pt x="344" y="746"/>
                  </a:cubicBezTo>
                  <a:cubicBezTo>
                    <a:pt x="586" y="746"/>
                    <a:pt x="747" y="585"/>
                    <a:pt x="747" y="424"/>
                  </a:cubicBezTo>
                  <a:cubicBezTo>
                    <a:pt x="747" y="161"/>
                    <a:pt x="586" y="0"/>
                    <a:pt x="344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178;p49">
              <a:extLst>
                <a:ext uri="{FF2B5EF4-FFF2-40B4-BE49-F238E27FC236}">
                  <a16:creationId xmlns:a16="http://schemas.microsoft.com/office/drawing/2014/main" id="{11B3EEF9-E25E-F1B1-DCB3-A76C59DFD533}"/>
                </a:ext>
              </a:extLst>
            </p:cNvPr>
            <p:cNvSpPr/>
            <p:nvPr/>
          </p:nvSpPr>
          <p:spPr>
            <a:xfrm>
              <a:off x="2588519" y="3455520"/>
              <a:ext cx="59482" cy="65753"/>
            </a:xfrm>
            <a:custGeom>
              <a:avLst/>
              <a:gdLst/>
              <a:ahLst/>
              <a:cxnLst/>
              <a:rect l="l" t="t" r="r" b="b"/>
              <a:pathLst>
                <a:path w="1916" h="2118" extrusionOk="0">
                  <a:moveTo>
                    <a:pt x="665" y="1"/>
                  </a:moveTo>
                  <a:cubicBezTo>
                    <a:pt x="242" y="182"/>
                    <a:pt x="0" y="606"/>
                    <a:pt x="0" y="1110"/>
                  </a:cubicBezTo>
                  <a:cubicBezTo>
                    <a:pt x="0" y="1513"/>
                    <a:pt x="242" y="1936"/>
                    <a:pt x="665" y="2118"/>
                  </a:cubicBezTo>
                  <a:cubicBezTo>
                    <a:pt x="827" y="2118"/>
                    <a:pt x="1915" y="1694"/>
                    <a:pt x="1915" y="1110"/>
                  </a:cubicBezTo>
                  <a:cubicBezTo>
                    <a:pt x="1915" y="424"/>
                    <a:pt x="827" y="1"/>
                    <a:pt x="665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179;p49">
              <a:extLst>
                <a:ext uri="{FF2B5EF4-FFF2-40B4-BE49-F238E27FC236}">
                  <a16:creationId xmlns:a16="http://schemas.microsoft.com/office/drawing/2014/main" id="{8E9C2EDC-1AC2-F7D9-29B0-59366D45DD06}"/>
                </a:ext>
              </a:extLst>
            </p:cNvPr>
            <p:cNvSpPr/>
            <p:nvPr/>
          </p:nvSpPr>
          <p:spPr>
            <a:xfrm>
              <a:off x="2609165" y="3455520"/>
              <a:ext cx="46971" cy="68268"/>
            </a:xfrm>
            <a:custGeom>
              <a:avLst/>
              <a:gdLst/>
              <a:ahLst/>
              <a:cxnLst/>
              <a:rect l="l" t="t" r="r" b="b"/>
              <a:pathLst>
                <a:path w="1513" h="2199" extrusionOk="0">
                  <a:moveTo>
                    <a:pt x="0" y="1"/>
                  </a:moveTo>
                  <a:cubicBezTo>
                    <a:pt x="162" y="101"/>
                    <a:pt x="343" y="182"/>
                    <a:pt x="424" y="263"/>
                  </a:cubicBezTo>
                  <a:cubicBezTo>
                    <a:pt x="666" y="505"/>
                    <a:pt x="746" y="767"/>
                    <a:pt x="746" y="1110"/>
                  </a:cubicBezTo>
                  <a:cubicBezTo>
                    <a:pt x="746" y="1513"/>
                    <a:pt x="504" y="1936"/>
                    <a:pt x="0" y="2118"/>
                  </a:cubicBezTo>
                  <a:cubicBezTo>
                    <a:pt x="162" y="2118"/>
                    <a:pt x="242" y="2198"/>
                    <a:pt x="424" y="2198"/>
                  </a:cubicBezTo>
                  <a:cubicBezTo>
                    <a:pt x="1009" y="2198"/>
                    <a:pt x="1513" y="1694"/>
                    <a:pt x="1513" y="1110"/>
                  </a:cubicBezTo>
                  <a:cubicBezTo>
                    <a:pt x="1513" y="767"/>
                    <a:pt x="1351" y="505"/>
                    <a:pt x="1170" y="263"/>
                  </a:cubicBezTo>
                  <a:cubicBezTo>
                    <a:pt x="1009" y="101"/>
                    <a:pt x="666" y="1"/>
                    <a:pt x="424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180;p49">
              <a:extLst>
                <a:ext uri="{FF2B5EF4-FFF2-40B4-BE49-F238E27FC236}">
                  <a16:creationId xmlns:a16="http://schemas.microsoft.com/office/drawing/2014/main" id="{24E92CDE-E381-17ED-6DA2-9503FF359DBF}"/>
                </a:ext>
              </a:extLst>
            </p:cNvPr>
            <p:cNvSpPr/>
            <p:nvPr/>
          </p:nvSpPr>
          <p:spPr>
            <a:xfrm>
              <a:off x="2609165" y="3476818"/>
              <a:ext cx="23191" cy="23191"/>
            </a:xfrm>
            <a:custGeom>
              <a:avLst/>
              <a:gdLst/>
              <a:ahLst/>
              <a:cxnLst/>
              <a:rect l="l" t="t" r="r" b="b"/>
              <a:pathLst>
                <a:path w="747" h="747" extrusionOk="0">
                  <a:moveTo>
                    <a:pt x="424" y="0"/>
                  </a:moveTo>
                  <a:cubicBezTo>
                    <a:pt x="162" y="0"/>
                    <a:pt x="0" y="161"/>
                    <a:pt x="0" y="424"/>
                  </a:cubicBezTo>
                  <a:cubicBezTo>
                    <a:pt x="0" y="585"/>
                    <a:pt x="162" y="746"/>
                    <a:pt x="424" y="746"/>
                  </a:cubicBezTo>
                  <a:cubicBezTo>
                    <a:pt x="585" y="746"/>
                    <a:pt x="746" y="585"/>
                    <a:pt x="746" y="424"/>
                  </a:cubicBezTo>
                  <a:cubicBezTo>
                    <a:pt x="746" y="161"/>
                    <a:pt x="585" y="0"/>
                    <a:pt x="424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181;p49">
              <a:extLst>
                <a:ext uri="{FF2B5EF4-FFF2-40B4-BE49-F238E27FC236}">
                  <a16:creationId xmlns:a16="http://schemas.microsoft.com/office/drawing/2014/main" id="{1519ED96-BC9C-2305-D985-6A3AB36BC981}"/>
                </a:ext>
              </a:extLst>
            </p:cNvPr>
            <p:cNvSpPr/>
            <p:nvPr/>
          </p:nvSpPr>
          <p:spPr>
            <a:xfrm>
              <a:off x="2437047" y="3314696"/>
              <a:ext cx="62618" cy="68237"/>
            </a:xfrm>
            <a:custGeom>
              <a:avLst/>
              <a:gdLst/>
              <a:ahLst/>
              <a:cxnLst/>
              <a:rect l="l" t="t" r="r" b="b"/>
              <a:pathLst>
                <a:path w="2017" h="2198" extrusionOk="0">
                  <a:moveTo>
                    <a:pt x="746" y="0"/>
                  </a:moveTo>
                  <a:lnTo>
                    <a:pt x="665" y="101"/>
                  </a:lnTo>
                  <a:lnTo>
                    <a:pt x="81" y="2016"/>
                  </a:lnTo>
                  <a:cubicBezTo>
                    <a:pt x="0" y="2117"/>
                    <a:pt x="81" y="2198"/>
                    <a:pt x="161" y="2198"/>
                  </a:cubicBezTo>
                  <a:lnTo>
                    <a:pt x="1855" y="2198"/>
                  </a:lnTo>
                  <a:cubicBezTo>
                    <a:pt x="1936" y="2198"/>
                    <a:pt x="2016" y="2117"/>
                    <a:pt x="2016" y="2117"/>
                  </a:cubicBezTo>
                  <a:lnTo>
                    <a:pt x="2016" y="182"/>
                  </a:lnTo>
                  <a:cubicBezTo>
                    <a:pt x="2016" y="101"/>
                    <a:pt x="1936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182;p49">
              <a:extLst>
                <a:ext uri="{FF2B5EF4-FFF2-40B4-BE49-F238E27FC236}">
                  <a16:creationId xmlns:a16="http://schemas.microsoft.com/office/drawing/2014/main" id="{9EEFCF84-E676-A93E-22CF-FCCDC808336A}"/>
                </a:ext>
              </a:extLst>
            </p:cNvPr>
            <p:cNvSpPr/>
            <p:nvPr/>
          </p:nvSpPr>
          <p:spPr>
            <a:xfrm>
              <a:off x="2520281" y="3314696"/>
              <a:ext cx="39458" cy="68237"/>
            </a:xfrm>
            <a:custGeom>
              <a:avLst/>
              <a:gdLst/>
              <a:ahLst/>
              <a:cxnLst/>
              <a:rect l="l" t="t" r="r" b="b"/>
              <a:pathLst>
                <a:path w="1271" h="2198" extrusionOk="0">
                  <a:moveTo>
                    <a:pt x="182" y="0"/>
                  </a:moveTo>
                  <a:cubicBezTo>
                    <a:pt x="81" y="0"/>
                    <a:pt x="1" y="101"/>
                    <a:pt x="1" y="182"/>
                  </a:cubicBezTo>
                  <a:lnTo>
                    <a:pt x="1" y="2117"/>
                  </a:lnTo>
                  <a:cubicBezTo>
                    <a:pt x="1" y="2117"/>
                    <a:pt x="81" y="2198"/>
                    <a:pt x="182" y="2198"/>
                  </a:cubicBezTo>
                  <a:lnTo>
                    <a:pt x="1190" y="2198"/>
                  </a:lnTo>
                  <a:lnTo>
                    <a:pt x="1271" y="2117"/>
                  </a:lnTo>
                  <a:lnTo>
                    <a:pt x="1271" y="182"/>
                  </a:lnTo>
                  <a:cubicBezTo>
                    <a:pt x="1271" y="101"/>
                    <a:pt x="1190" y="0"/>
                    <a:pt x="1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183;p49">
              <a:extLst>
                <a:ext uri="{FF2B5EF4-FFF2-40B4-BE49-F238E27FC236}">
                  <a16:creationId xmlns:a16="http://schemas.microsoft.com/office/drawing/2014/main" id="{F9E942F0-CEEF-7042-69FB-9629580A7CBC}"/>
                </a:ext>
              </a:extLst>
            </p:cNvPr>
            <p:cNvSpPr/>
            <p:nvPr/>
          </p:nvSpPr>
          <p:spPr>
            <a:xfrm>
              <a:off x="2674268" y="3458656"/>
              <a:ext cx="23812" cy="28189"/>
            </a:xfrm>
            <a:custGeom>
              <a:avLst/>
              <a:gdLst/>
              <a:ahLst/>
              <a:cxnLst/>
              <a:rect l="l" t="t" r="r" b="b"/>
              <a:pathLst>
                <a:path w="767" h="908" extrusionOk="0">
                  <a:moveTo>
                    <a:pt x="343" y="0"/>
                  </a:moveTo>
                  <a:lnTo>
                    <a:pt x="0" y="242"/>
                  </a:lnTo>
                  <a:lnTo>
                    <a:pt x="0" y="908"/>
                  </a:lnTo>
                  <a:lnTo>
                    <a:pt x="504" y="908"/>
                  </a:lnTo>
                  <a:cubicBezTo>
                    <a:pt x="585" y="908"/>
                    <a:pt x="766" y="827"/>
                    <a:pt x="766" y="746"/>
                  </a:cubicBezTo>
                  <a:lnTo>
                    <a:pt x="766" y="242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184;p49">
              <a:extLst>
                <a:ext uri="{FF2B5EF4-FFF2-40B4-BE49-F238E27FC236}">
                  <a16:creationId xmlns:a16="http://schemas.microsoft.com/office/drawing/2014/main" id="{BFB91E71-ACA0-C5B1-D2E1-D7C56EB35813}"/>
                </a:ext>
              </a:extLst>
            </p:cNvPr>
            <p:cNvSpPr/>
            <p:nvPr/>
          </p:nvSpPr>
          <p:spPr>
            <a:xfrm>
              <a:off x="2674268" y="3443009"/>
              <a:ext cx="23812" cy="23191"/>
            </a:xfrm>
            <a:custGeom>
              <a:avLst/>
              <a:gdLst/>
              <a:ahLst/>
              <a:cxnLst/>
              <a:rect l="l" t="t" r="r" b="b"/>
              <a:pathLst>
                <a:path w="767" h="747" extrusionOk="0">
                  <a:moveTo>
                    <a:pt x="262" y="0"/>
                  </a:moveTo>
                  <a:cubicBezTo>
                    <a:pt x="81" y="0"/>
                    <a:pt x="0" y="162"/>
                    <a:pt x="0" y="242"/>
                  </a:cubicBezTo>
                  <a:lnTo>
                    <a:pt x="0" y="746"/>
                  </a:lnTo>
                  <a:lnTo>
                    <a:pt x="766" y="746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D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185;p49">
              <a:extLst>
                <a:ext uri="{FF2B5EF4-FFF2-40B4-BE49-F238E27FC236}">
                  <a16:creationId xmlns:a16="http://schemas.microsoft.com/office/drawing/2014/main" id="{B6326891-ED98-95F8-5C3B-72EA126E2009}"/>
                </a:ext>
              </a:extLst>
            </p:cNvPr>
            <p:cNvSpPr/>
            <p:nvPr/>
          </p:nvSpPr>
          <p:spPr>
            <a:xfrm>
              <a:off x="2481473" y="3401066"/>
              <a:ext cx="23191" cy="10679"/>
            </a:xfrm>
            <a:custGeom>
              <a:avLst/>
              <a:gdLst/>
              <a:ahLst/>
              <a:cxnLst/>
              <a:rect l="l" t="t" r="r" b="b"/>
              <a:pathLst>
                <a:path w="747" h="344" extrusionOk="0">
                  <a:moveTo>
                    <a:pt x="162" y="1"/>
                  </a:moveTo>
                  <a:cubicBezTo>
                    <a:pt x="81" y="1"/>
                    <a:pt x="0" y="81"/>
                    <a:pt x="0" y="162"/>
                  </a:cubicBezTo>
                  <a:cubicBezTo>
                    <a:pt x="0" y="243"/>
                    <a:pt x="81" y="343"/>
                    <a:pt x="162" y="343"/>
                  </a:cubicBezTo>
                  <a:lnTo>
                    <a:pt x="505" y="343"/>
                  </a:lnTo>
                  <a:cubicBezTo>
                    <a:pt x="666" y="343"/>
                    <a:pt x="746" y="243"/>
                    <a:pt x="746" y="162"/>
                  </a:cubicBezTo>
                  <a:cubicBezTo>
                    <a:pt x="746" y="81"/>
                    <a:pt x="666" y="1"/>
                    <a:pt x="505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186;p49">
              <a:extLst>
                <a:ext uri="{FF2B5EF4-FFF2-40B4-BE49-F238E27FC236}">
                  <a16:creationId xmlns:a16="http://schemas.microsoft.com/office/drawing/2014/main" id="{E62B1381-5547-3A65-7ED3-288621F4EE04}"/>
                </a:ext>
              </a:extLst>
            </p:cNvPr>
            <p:cNvSpPr/>
            <p:nvPr/>
          </p:nvSpPr>
          <p:spPr>
            <a:xfrm>
              <a:off x="2629810" y="3325345"/>
              <a:ext cx="41973" cy="41942"/>
            </a:xfrm>
            <a:custGeom>
              <a:avLst/>
              <a:gdLst/>
              <a:ahLst/>
              <a:cxnLst/>
              <a:rect l="l" t="t" r="r" b="b"/>
              <a:pathLst>
                <a:path w="1352" h="1351" extrusionOk="0">
                  <a:moveTo>
                    <a:pt x="505" y="0"/>
                  </a:moveTo>
                  <a:lnTo>
                    <a:pt x="1" y="504"/>
                  </a:lnTo>
                  <a:lnTo>
                    <a:pt x="848" y="1351"/>
                  </a:lnTo>
                  <a:lnTo>
                    <a:pt x="1352" y="847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187;p49">
              <a:extLst>
                <a:ext uri="{FF2B5EF4-FFF2-40B4-BE49-F238E27FC236}">
                  <a16:creationId xmlns:a16="http://schemas.microsoft.com/office/drawing/2014/main" id="{6BC2374D-B438-91C7-C79E-428AFF7AB664}"/>
                </a:ext>
              </a:extLst>
            </p:cNvPr>
            <p:cNvSpPr/>
            <p:nvPr/>
          </p:nvSpPr>
          <p:spPr>
            <a:xfrm>
              <a:off x="2522795" y="3233946"/>
              <a:ext cx="135853" cy="127098"/>
            </a:xfrm>
            <a:custGeom>
              <a:avLst/>
              <a:gdLst/>
              <a:ahLst/>
              <a:cxnLst/>
              <a:rect l="l" t="t" r="r" b="b"/>
              <a:pathLst>
                <a:path w="4376" h="4094" extrusionOk="0">
                  <a:moveTo>
                    <a:pt x="1512" y="0"/>
                  </a:moveTo>
                  <a:cubicBezTo>
                    <a:pt x="1432" y="81"/>
                    <a:pt x="686" y="505"/>
                    <a:pt x="605" y="686"/>
                  </a:cubicBezTo>
                  <a:cubicBezTo>
                    <a:pt x="0" y="1513"/>
                    <a:pt x="101" y="2702"/>
                    <a:pt x="847" y="3448"/>
                  </a:cubicBezTo>
                  <a:cubicBezTo>
                    <a:pt x="1279" y="3880"/>
                    <a:pt x="1838" y="4094"/>
                    <a:pt x="2396" y="4094"/>
                  </a:cubicBezTo>
                  <a:cubicBezTo>
                    <a:pt x="2829" y="4094"/>
                    <a:pt x="3260" y="3965"/>
                    <a:pt x="3629" y="3710"/>
                  </a:cubicBezTo>
                  <a:cubicBezTo>
                    <a:pt x="3710" y="3609"/>
                    <a:pt x="4032" y="3206"/>
                    <a:pt x="4133" y="3105"/>
                  </a:cubicBezTo>
                  <a:cubicBezTo>
                    <a:pt x="4133" y="3105"/>
                    <a:pt x="4375" y="1271"/>
                    <a:pt x="3528" y="424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188;p49">
              <a:extLst>
                <a:ext uri="{FF2B5EF4-FFF2-40B4-BE49-F238E27FC236}">
                  <a16:creationId xmlns:a16="http://schemas.microsoft.com/office/drawing/2014/main" id="{E025831F-7C1C-2546-51E5-35007243357E}"/>
                </a:ext>
              </a:extLst>
            </p:cNvPr>
            <p:cNvSpPr/>
            <p:nvPr/>
          </p:nvSpPr>
          <p:spPr>
            <a:xfrm>
              <a:off x="2541578" y="3226433"/>
              <a:ext cx="122069" cy="122721"/>
            </a:xfrm>
            <a:custGeom>
              <a:avLst/>
              <a:gdLst/>
              <a:ahLst/>
              <a:cxnLst/>
              <a:rect l="l" t="t" r="r" b="b"/>
              <a:pathLst>
                <a:path w="3932" h="3953" extrusionOk="0">
                  <a:moveTo>
                    <a:pt x="1754" y="1"/>
                  </a:moveTo>
                  <a:cubicBezTo>
                    <a:pt x="1250" y="1"/>
                    <a:pt x="665" y="162"/>
                    <a:pt x="242" y="585"/>
                  </a:cubicBezTo>
                  <a:cubicBezTo>
                    <a:pt x="161" y="666"/>
                    <a:pt x="81" y="747"/>
                    <a:pt x="0" y="928"/>
                  </a:cubicBezTo>
                  <a:cubicBezTo>
                    <a:pt x="403" y="585"/>
                    <a:pt x="827" y="505"/>
                    <a:pt x="1250" y="505"/>
                  </a:cubicBezTo>
                  <a:cubicBezTo>
                    <a:pt x="1835" y="505"/>
                    <a:pt x="2339" y="666"/>
                    <a:pt x="2762" y="1089"/>
                  </a:cubicBezTo>
                  <a:cubicBezTo>
                    <a:pt x="3266" y="1513"/>
                    <a:pt x="3427" y="2097"/>
                    <a:pt x="3427" y="2682"/>
                  </a:cubicBezTo>
                  <a:cubicBezTo>
                    <a:pt x="3427" y="3105"/>
                    <a:pt x="3266" y="3529"/>
                    <a:pt x="3024" y="3952"/>
                  </a:cubicBezTo>
                  <a:cubicBezTo>
                    <a:pt x="3105" y="3851"/>
                    <a:pt x="3266" y="3771"/>
                    <a:pt x="3347" y="3690"/>
                  </a:cubicBezTo>
                  <a:cubicBezTo>
                    <a:pt x="3770" y="3267"/>
                    <a:pt x="3932" y="2682"/>
                    <a:pt x="3932" y="2097"/>
                  </a:cubicBezTo>
                  <a:cubicBezTo>
                    <a:pt x="3932" y="1593"/>
                    <a:pt x="3770" y="1009"/>
                    <a:pt x="3347" y="585"/>
                  </a:cubicBezTo>
                  <a:cubicBezTo>
                    <a:pt x="2923" y="162"/>
                    <a:pt x="2339" y="1"/>
                    <a:pt x="1754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189;p49">
              <a:extLst>
                <a:ext uri="{FF2B5EF4-FFF2-40B4-BE49-F238E27FC236}">
                  <a16:creationId xmlns:a16="http://schemas.microsoft.com/office/drawing/2014/main" id="{B90F6AF2-A0BF-72BC-67FD-541964DE0E55}"/>
                </a:ext>
              </a:extLst>
            </p:cNvPr>
            <p:cNvSpPr/>
            <p:nvPr/>
          </p:nvSpPr>
          <p:spPr>
            <a:xfrm>
              <a:off x="2651108" y="3359123"/>
              <a:ext cx="78264" cy="69199"/>
            </a:xfrm>
            <a:custGeom>
              <a:avLst/>
              <a:gdLst/>
              <a:ahLst/>
              <a:cxnLst/>
              <a:rect l="l" t="t" r="r" b="b"/>
              <a:pathLst>
                <a:path w="2521" h="2229" extrusionOk="0">
                  <a:moveTo>
                    <a:pt x="162" y="1"/>
                  </a:moveTo>
                  <a:lnTo>
                    <a:pt x="81" y="182"/>
                  </a:lnTo>
                  <a:cubicBezTo>
                    <a:pt x="0" y="263"/>
                    <a:pt x="0" y="424"/>
                    <a:pt x="81" y="505"/>
                  </a:cubicBezTo>
                  <a:lnTo>
                    <a:pt x="1250" y="1936"/>
                  </a:lnTo>
                  <a:cubicBezTo>
                    <a:pt x="1372" y="2134"/>
                    <a:pt x="1597" y="2228"/>
                    <a:pt x="1812" y="2228"/>
                  </a:cubicBezTo>
                  <a:cubicBezTo>
                    <a:pt x="1882" y="2228"/>
                    <a:pt x="1952" y="2218"/>
                    <a:pt x="2016" y="2198"/>
                  </a:cubicBezTo>
                  <a:cubicBezTo>
                    <a:pt x="2178" y="2098"/>
                    <a:pt x="2520" y="1432"/>
                    <a:pt x="2178" y="1090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190;p49">
              <a:extLst>
                <a:ext uri="{FF2B5EF4-FFF2-40B4-BE49-F238E27FC236}">
                  <a16:creationId xmlns:a16="http://schemas.microsoft.com/office/drawing/2014/main" id="{5E5B255F-F17E-143D-1BEF-7B1F09A26B4C}"/>
                </a:ext>
              </a:extLst>
            </p:cNvPr>
            <p:cNvSpPr/>
            <p:nvPr/>
          </p:nvSpPr>
          <p:spPr>
            <a:xfrm>
              <a:off x="2653591" y="3346767"/>
              <a:ext cx="80779" cy="80624"/>
            </a:xfrm>
            <a:custGeom>
              <a:avLst/>
              <a:gdLst/>
              <a:ahLst/>
              <a:cxnLst/>
              <a:rect l="l" t="t" r="r" b="b"/>
              <a:pathLst>
                <a:path w="2602" h="2597" extrusionOk="0">
                  <a:moveTo>
                    <a:pt x="49" y="532"/>
                  </a:moveTo>
                  <a:lnTo>
                    <a:pt x="49" y="532"/>
                  </a:lnTo>
                  <a:cubicBezTo>
                    <a:pt x="33" y="544"/>
                    <a:pt x="17" y="560"/>
                    <a:pt x="1" y="580"/>
                  </a:cubicBezTo>
                  <a:lnTo>
                    <a:pt x="49" y="532"/>
                  </a:lnTo>
                  <a:close/>
                  <a:moveTo>
                    <a:pt x="626" y="1"/>
                  </a:moveTo>
                  <a:cubicBezTo>
                    <a:pt x="586" y="1"/>
                    <a:pt x="545" y="26"/>
                    <a:pt x="505" y="76"/>
                  </a:cubicBezTo>
                  <a:lnTo>
                    <a:pt x="49" y="532"/>
                  </a:lnTo>
                  <a:lnTo>
                    <a:pt x="49" y="532"/>
                  </a:lnTo>
                  <a:cubicBezTo>
                    <a:pt x="74" y="514"/>
                    <a:pt x="98" y="505"/>
                    <a:pt x="122" y="505"/>
                  </a:cubicBezTo>
                  <a:cubicBezTo>
                    <a:pt x="162" y="505"/>
                    <a:pt x="203" y="530"/>
                    <a:pt x="243" y="580"/>
                  </a:cubicBezTo>
                  <a:lnTo>
                    <a:pt x="1755" y="1750"/>
                  </a:lnTo>
                  <a:cubicBezTo>
                    <a:pt x="1936" y="1992"/>
                    <a:pt x="2017" y="2254"/>
                    <a:pt x="1936" y="2596"/>
                  </a:cubicBezTo>
                  <a:cubicBezTo>
                    <a:pt x="2098" y="2496"/>
                    <a:pt x="2178" y="2496"/>
                    <a:pt x="2259" y="2334"/>
                  </a:cubicBezTo>
                  <a:cubicBezTo>
                    <a:pt x="2602" y="2092"/>
                    <a:pt x="2602" y="1588"/>
                    <a:pt x="2259" y="1246"/>
                  </a:cubicBezTo>
                  <a:lnTo>
                    <a:pt x="747" y="76"/>
                  </a:lnTo>
                  <a:cubicBezTo>
                    <a:pt x="707" y="26"/>
                    <a:pt x="666" y="1"/>
                    <a:pt x="626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191;p49">
              <a:extLst>
                <a:ext uri="{FF2B5EF4-FFF2-40B4-BE49-F238E27FC236}">
                  <a16:creationId xmlns:a16="http://schemas.microsoft.com/office/drawing/2014/main" id="{FE67E127-62B9-FF6D-3D8B-E94F046AE5C0}"/>
                </a:ext>
              </a:extLst>
            </p:cNvPr>
            <p:cNvSpPr/>
            <p:nvPr/>
          </p:nvSpPr>
          <p:spPr>
            <a:xfrm>
              <a:off x="2549060" y="3248507"/>
              <a:ext cx="96426" cy="88602"/>
            </a:xfrm>
            <a:custGeom>
              <a:avLst/>
              <a:gdLst/>
              <a:ahLst/>
              <a:cxnLst/>
              <a:rect l="l" t="t" r="r" b="b"/>
              <a:pathLst>
                <a:path w="3106" h="2854" extrusionOk="0">
                  <a:moveTo>
                    <a:pt x="1543" y="0"/>
                  </a:moveTo>
                  <a:cubicBezTo>
                    <a:pt x="1175" y="0"/>
                    <a:pt x="797" y="126"/>
                    <a:pt x="505" y="378"/>
                  </a:cubicBezTo>
                  <a:cubicBezTo>
                    <a:pt x="1" y="963"/>
                    <a:pt x="1" y="1890"/>
                    <a:pt x="505" y="2475"/>
                  </a:cubicBezTo>
                  <a:cubicBezTo>
                    <a:pt x="797" y="2727"/>
                    <a:pt x="1175" y="2853"/>
                    <a:pt x="1543" y="2853"/>
                  </a:cubicBezTo>
                  <a:cubicBezTo>
                    <a:pt x="1911" y="2853"/>
                    <a:pt x="2269" y="2727"/>
                    <a:pt x="2521" y="2475"/>
                  </a:cubicBezTo>
                  <a:cubicBezTo>
                    <a:pt x="3106" y="1890"/>
                    <a:pt x="3106" y="963"/>
                    <a:pt x="2521" y="378"/>
                  </a:cubicBezTo>
                  <a:cubicBezTo>
                    <a:pt x="2269" y="126"/>
                    <a:pt x="1911" y="0"/>
                    <a:pt x="1543" y="0"/>
                  </a:cubicBez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192;p49">
              <a:extLst>
                <a:ext uri="{FF2B5EF4-FFF2-40B4-BE49-F238E27FC236}">
                  <a16:creationId xmlns:a16="http://schemas.microsoft.com/office/drawing/2014/main" id="{D253325D-D03A-B05B-3706-B3AE4BC2031C}"/>
                </a:ext>
              </a:extLst>
            </p:cNvPr>
            <p:cNvSpPr/>
            <p:nvPr/>
          </p:nvSpPr>
          <p:spPr>
            <a:xfrm>
              <a:off x="2353782" y="3458656"/>
              <a:ext cx="23191" cy="28189"/>
            </a:xfrm>
            <a:custGeom>
              <a:avLst/>
              <a:gdLst/>
              <a:ahLst/>
              <a:cxnLst/>
              <a:rect l="l" t="t" r="r" b="b"/>
              <a:pathLst>
                <a:path w="747" h="908" extrusionOk="0">
                  <a:moveTo>
                    <a:pt x="404" y="0"/>
                  </a:moveTo>
                  <a:lnTo>
                    <a:pt x="1" y="242"/>
                  </a:lnTo>
                  <a:lnTo>
                    <a:pt x="1" y="746"/>
                  </a:lnTo>
                  <a:cubicBezTo>
                    <a:pt x="1" y="827"/>
                    <a:pt x="162" y="908"/>
                    <a:pt x="242" y="908"/>
                  </a:cubicBezTo>
                  <a:lnTo>
                    <a:pt x="747" y="908"/>
                  </a:lnTo>
                  <a:lnTo>
                    <a:pt x="747" y="24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193;p49">
              <a:extLst>
                <a:ext uri="{FF2B5EF4-FFF2-40B4-BE49-F238E27FC236}">
                  <a16:creationId xmlns:a16="http://schemas.microsoft.com/office/drawing/2014/main" id="{CA9B0D3C-1EB3-DBC9-48F9-895F32A2BD1B}"/>
                </a:ext>
              </a:extLst>
            </p:cNvPr>
            <p:cNvSpPr/>
            <p:nvPr/>
          </p:nvSpPr>
          <p:spPr>
            <a:xfrm>
              <a:off x="2353782" y="3443009"/>
              <a:ext cx="23191" cy="23191"/>
            </a:xfrm>
            <a:custGeom>
              <a:avLst/>
              <a:gdLst/>
              <a:ahLst/>
              <a:cxnLst/>
              <a:rect l="l" t="t" r="r" b="b"/>
              <a:pathLst>
                <a:path w="747" h="747" extrusionOk="0">
                  <a:moveTo>
                    <a:pt x="1" y="0"/>
                  </a:moveTo>
                  <a:lnTo>
                    <a:pt x="1" y="746"/>
                  </a:lnTo>
                  <a:lnTo>
                    <a:pt x="747" y="746"/>
                  </a:lnTo>
                  <a:lnTo>
                    <a:pt x="747" y="242"/>
                  </a:lnTo>
                  <a:cubicBezTo>
                    <a:pt x="747" y="162"/>
                    <a:pt x="666" y="0"/>
                    <a:pt x="505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2767;p49">
            <a:extLst>
              <a:ext uri="{FF2B5EF4-FFF2-40B4-BE49-F238E27FC236}">
                <a16:creationId xmlns:a16="http://schemas.microsoft.com/office/drawing/2014/main" id="{A07E74EB-6F37-03C6-92E3-50D7EE1F1AF2}"/>
              </a:ext>
            </a:extLst>
          </p:cNvPr>
          <p:cNvGrpSpPr>
            <a:grpSpLocks noChangeAspect="1"/>
          </p:cNvGrpSpPr>
          <p:nvPr/>
        </p:nvGrpSpPr>
        <p:grpSpPr>
          <a:xfrm>
            <a:off x="1885325" y="1687407"/>
            <a:ext cx="432000" cy="380526"/>
            <a:chOff x="6401076" y="1429995"/>
            <a:chExt cx="378075" cy="333026"/>
          </a:xfrm>
        </p:grpSpPr>
        <p:sp>
          <p:nvSpPr>
            <p:cNvPr id="769" name="Google Shape;2768;p49">
              <a:extLst>
                <a:ext uri="{FF2B5EF4-FFF2-40B4-BE49-F238E27FC236}">
                  <a16:creationId xmlns:a16="http://schemas.microsoft.com/office/drawing/2014/main" id="{D2807907-F424-0297-E82F-7FE7F7C00D34}"/>
                </a:ext>
              </a:extLst>
            </p:cNvPr>
            <p:cNvSpPr/>
            <p:nvPr/>
          </p:nvSpPr>
          <p:spPr>
            <a:xfrm>
              <a:off x="6479311" y="1476315"/>
              <a:ext cx="200954" cy="101455"/>
            </a:xfrm>
            <a:custGeom>
              <a:avLst/>
              <a:gdLst/>
              <a:ahLst/>
              <a:cxnLst/>
              <a:rect l="l" t="t" r="r" b="b"/>
              <a:pathLst>
                <a:path w="6473" h="3268" extrusionOk="0">
                  <a:moveTo>
                    <a:pt x="3105" y="1"/>
                  </a:moveTo>
                  <a:cubicBezTo>
                    <a:pt x="2863" y="1"/>
                    <a:pt x="2702" y="82"/>
                    <a:pt x="2521" y="243"/>
                  </a:cubicBezTo>
                  <a:lnTo>
                    <a:pt x="1694" y="1251"/>
                  </a:lnTo>
                  <a:cubicBezTo>
                    <a:pt x="1593" y="1432"/>
                    <a:pt x="1351" y="1513"/>
                    <a:pt x="1089" y="1513"/>
                  </a:cubicBezTo>
                  <a:lnTo>
                    <a:pt x="1009" y="1513"/>
                  </a:lnTo>
                  <a:cubicBezTo>
                    <a:pt x="424" y="1513"/>
                    <a:pt x="0" y="1936"/>
                    <a:pt x="0" y="2521"/>
                  </a:cubicBezTo>
                  <a:lnTo>
                    <a:pt x="0" y="3025"/>
                  </a:lnTo>
                  <a:cubicBezTo>
                    <a:pt x="0" y="3186"/>
                    <a:pt x="182" y="3267"/>
                    <a:pt x="263" y="3267"/>
                  </a:cubicBezTo>
                  <a:lnTo>
                    <a:pt x="6230" y="3267"/>
                  </a:lnTo>
                  <a:cubicBezTo>
                    <a:pt x="6392" y="3267"/>
                    <a:pt x="6472" y="3186"/>
                    <a:pt x="6472" y="3025"/>
                  </a:cubicBezTo>
                  <a:lnTo>
                    <a:pt x="6472" y="1856"/>
                  </a:lnTo>
                  <a:cubicBezTo>
                    <a:pt x="6472" y="1674"/>
                    <a:pt x="6311" y="1513"/>
                    <a:pt x="6130" y="1513"/>
                  </a:cubicBezTo>
                  <a:lnTo>
                    <a:pt x="4617" y="243"/>
                  </a:lnTo>
                  <a:cubicBezTo>
                    <a:pt x="4456" y="82"/>
                    <a:pt x="4214" y="1"/>
                    <a:pt x="3952" y="1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769;p49">
              <a:extLst>
                <a:ext uri="{FF2B5EF4-FFF2-40B4-BE49-F238E27FC236}">
                  <a16:creationId xmlns:a16="http://schemas.microsoft.com/office/drawing/2014/main" id="{54657FB7-4424-E717-4EE4-1203035C38C6}"/>
                </a:ext>
              </a:extLst>
            </p:cNvPr>
            <p:cNvSpPr/>
            <p:nvPr/>
          </p:nvSpPr>
          <p:spPr>
            <a:xfrm>
              <a:off x="6602004" y="1476315"/>
              <a:ext cx="98909" cy="101455"/>
            </a:xfrm>
            <a:custGeom>
              <a:avLst/>
              <a:gdLst/>
              <a:ahLst/>
              <a:cxnLst/>
              <a:rect l="l" t="t" r="r" b="b"/>
              <a:pathLst>
                <a:path w="3186" h="3268" extrusionOk="0">
                  <a:moveTo>
                    <a:pt x="0" y="1"/>
                  </a:moveTo>
                  <a:cubicBezTo>
                    <a:pt x="161" y="1"/>
                    <a:pt x="424" y="82"/>
                    <a:pt x="585" y="243"/>
                  </a:cubicBezTo>
                  <a:lnTo>
                    <a:pt x="1270" y="1170"/>
                  </a:lnTo>
                  <a:cubicBezTo>
                    <a:pt x="1351" y="1432"/>
                    <a:pt x="1593" y="1513"/>
                    <a:pt x="1855" y="1513"/>
                  </a:cubicBezTo>
                  <a:lnTo>
                    <a:pt x="2097" y="1513"/>
                  </a:lnTo>
                  <a:cubicBezTo>
                    <a:pt x="2278" y="1513"/>
                    <a:pt x="2440" y="1674"/>
                    <a:pt x="2440" y="1856"/>
                  </a:cubicBezTo>
                  <a:lnTo>
                    <a:pt x="2440" y="3025"/>
                  </a:lnTo>
                  <a:cubicBezTo>
                    <a:pt x="2440" y="3186"/>
                    <a:pt x="2359" y="3267"/>
                    <a:pt x="2178" y="3267"/>
                  </a:cubicBezTo>
                  <a:lnTo>
                    <a:pt x="2944" y="3267"/>
                  </a:lnTo>
                  <a:cubicBezTo>
                    <a:pt x="3105" y="3267"/>
                    <a:pt x="3186" y="3186"/>
                    <a:pt x="3186" y="3025"/>
                  </a:cubicBezTo>
                  <a:lnTo>
                    <a:pt x="3186" y="1856"/>
                  </a:lnTo>
                  <a:cubicBezTo>
                    <a:pt x="3186" y="1674"/>
                    <a:pt x="3024" y="1513"/>
                    <a:pt x="2863" y="1513"/>
                  </a:cubicBezTo>
                  <a:lnTo>
                    <a:pt x="2601" y="1513"/>
                  </a:lnTo>
                  <a:cubicBezTo>
                    <a:pt x="2359" y="1513"/>
                    <a:pt x="2178" y="1432"/>
                    <a:pt x="2016" y="1170"/>
                  </a:cubicBezTo>
                  <a:lnTo>
                    <a:pt x="1351" y="243"/>
                  </a:lnTo>
                  <a:cubicBezTo>
                    <a:pt x="1270" y="82"/>
                    <a:pt x="1008" y="1"/>
                    <a:pt x="766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770;p49">
              <a:extLst>
                <a:ext uri="{FF2B5EF4-FFF2-40B4-BE49-F238E27FC236}">
                  <a16:creationId xmlns:a16="http://schemas.microsoft.com/office/drawing/2014/main" id="{E799C3B0-1093-2CC4-A68A-BDABD2979CC9}"/>
                </a:ext>
              </a:extLst>
            </p:cNvPr>
            <p:cNvSpPr/>
            <p:nvPr/>
          </p:nvSpPr>
          <p:spPr>
            <a:xfrm>
              <a:off x="6555063" y="1496992"/>
              <a:ext cx="41942" cy="26326"/>
            </a:xfrm>
            <a:custGeom>
              <a:avLst/>
              <a:gdLst/>
              <a:ahLst/>
              <a:cxnLst/>
              <a:rect l="l" t="t" r="r" b="b"/>
              <a:pathLst>
                <a:path w="1351" h="848" extrusionOk="0">
                  <a:moveTo>
                    <a:pt x="665" y="0"/>
                  </a:moveTo>
                  <a:cubicBezTo>
                    <a:pt x="585" y="0"/>
                    <a:pt x="585" y="0"/>
                    <a:pt x="585" y="81"/>
                  </a:cubicBezTo>
                  <a:lnTo>
                    <a:pt x="0" y="766"/>
                  </a:lnTo>
                  <a:lnTo>
                    <a:pt x="0" y="847"/>
                  </a:lnTo>
                  <a:lnTo>
                    <a:pt x="1270" y="847"/>
                  </a:lnTo>
                  <a:cubicBezTo>
                    <a:pt x="1270" y="847"/>
                    <a:pt x="1351" y="847"/>
                    <a:pt x="1351" y="766"/>
                  </a:cubicBezTo>
                  <a:lnTo>
                    <a:pt x="1351" y="81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771;p49">
              <a:extLst>
                <a:ext uri="{FF2B5EF4-FFF2-40B4-BE49-F238E27FC236}">
                  <a16:creationId xmlns:a16="http://schemas.microsoft.com/office/drawing/2014/main" id="{E14C5A8A-38CA-C42D-BBE2-91F2CA491AAC}"/>
                </a:ext>
              </a:extLst>
            </p:cNvPr>
            <p:cNvSpPr/>
            <p:nvPr/>
          </p:nvSpPr>
          <p:spPr>
            <a:xfrm>
              <a:off x="6617652" y="1496992"/>
              <a:ext cx="28810" cy="26326"/>
            </a:xfrm>
            <a:custGeom>
              <a:avLst/>
              <a:gdLst/>
              <a:ahLst/>
              <a:cxnLst/>
              <a:rect l="l" t="t" r="r" b="b"/>
              <a:pathLst>
                <a:path w="928" h="848" extrusionOk="0">
                  <a:moveTo>
                    <a:pt x="81" y="0"/>
                  </a:moveTo>
                  <a:lnTo>
                    <a:pt x="0" y="81"/>
                  </a:lnTo>
                  <a:lnTo>
                    <a:pt x="0" y="766"/>
                  </a:lnTo>
                  <a:cubicBezTo>
                    <a:pt x="0" y="847"/>
                    <a:pt x="81" y="847"/>
                    <a:pt x="81" y="847"/>
                  </a:cubicBezTo>
                  <a:lnTo>
                    <a:pt x="847" y="847"/>
                  </a:lnTo>
                  <a:cubicBezTo>
                    <a:pt x="928" y="847"/>
                    <a:pt x="928" y="766"/>
                    <a:pt x="928" y="766"/>
                  </a:cubicBezTo>
                  <a:lnTo>
                    <a:pt x="424" y="81"/>
                  </a:lnTo>
                  <a:cubicBezTo>
                    <a:pt x="424" y="0"/>
                    <a:pt x="424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772;p49">
              <a:extLst>
                <a:ext uri="{FF2B5EF4-FFF2-40B4-BE49-F238E27FC236}">
                  <a16:creationId xmlns:a16="http://schemas.microsoft.com/office/drawing/2014/main" id="{32328D1A-740B-A87D-72A6-A827D7A79AFA}"/>
                </a:ext>
              </a:extLst>
            </p:cNvPr>
            <p:cNvSpPr/>
            <p:nvPr/>
          </p:nvSpPr>
          <p:spPr>
            <a:xfrm>
              <a:off x="6625786" y="1554582"/>
              <a:ext cx="46971" cy="46971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46" y="0"/>
                  </a:moveTo>
                  <a:cubicBezTo>
                    <a:pt x="323" y="0"/>
                    <a:pt x="0" y="343"/>
                    <a:pt x="0" y="746"/>
                  </a:cubicBezTo>
                  <a:cubicBezTo>
                    <a:pt x="0" y="1169"/>
                    <a:pt x="323" y="1512"/>
                    <a:pt x="746" y="1512"/>
                  </a:cubicBezTo>
                  <a:cubicBezTo>
                    <a:pt x="1170" y="1512"/>
                    <a:pt x="1512" y="1169"/>
                    <a:pt x="1512" y="746"/>
                  </a:cubicBezTo>
                  <a:cubicBezTo>
                    <a:pt x="1512" y="343"/>
                    <a:pt x="1170" y="0"/>
                    <a:pt x="746" y="0"/>
                  </a:cubicBez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773;p49">
              <a:extLst>
                <a:ext uri="{FF2B5EF4-FFF2-40B4-BE49-F238E27FC236}">
                  <a16:creationId xmlns:a16="http://schemas.microsoft.com/office/drawing/2014/main" id="{F4870F12-6842-A716-4CFD-E72565C44BE0}"/>
                </a:ext>
              </a:extLst>
            </p:cNvPr>
            <p:cNvSpPr/>
            <p:nvPr/>
          </p:nvSpPr>
          <p:spPr>
            <a:xfrm>
              <a:off x="6510605" y="1554582"/>
              <a:ext cx="44487" cy="46971"/>
            </a:xfrm>
            <a:custGeom>
              <a:avLst/>
              <a:gdLst/>
              <a:ahLst/>
              <a:cxnLst/>
              <a:rect l="l" t="t" r="r" b="b"/>
              <a:pathLst>
                <a:path w="1433" h="1513" extrusionOk="0">
                  <a:moveTo>
                    <a:pt x="767" y="0"/>
                  </a:moveTo>
                  <a:cubicBezTo>
                    <a:pt x="343" y="0"/>
                    <a:pt x="1" y="343"/>
                    <a:pt x="1" y="746"/>
                  </a:cubicBezTo>
                  <a:cubicBezTo>
                    <a:pt x="1" y="1169"/>
                    <a:pt x="343" y="1512"/>
                    <a:pt x="767" y="1512"/>
                  </a:cubicBezTo>
                  <a:cubicBezTo>
                    <a:pt x="1089" y="1512"/>
                    <a:pt x="1432" y="1169"/>
                    <a:pt x="1432" y="746"/>
                  </a:cubicBezTo>
                  <a:cubicBezTo>
                    <a:pt x="1432" y="343"/>
                    <a:pt x="1089" y="0"/>
                    <a:pt x="767" y="0"/>
                  </a:cubicBez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774;p49">
              <a:extLst>
                <a:ext uri="{FF2B5EF4-FFF2-40B4-BE49-F238E27FC236}">
                  <a16:creationId xmlns:a16="http://schemas.microsoft.com/office/drawing/2014/main" id="{1998433D-5B42-9959-1BD0-471421551A82}"/>
                </a:ext>
              </a:extLst>
            </p:cNvPr>
            <p:cNvSpPr/>
            <p:nvPr/>
          </p:nvSpPr>
          <p:spPr>
            <a:xfrm>
              <a:off x="6612622" y="1549553"/>
              <a:ext cx="154014" cy="132748"/>
            </a:xfrm>
            <a:custGeom>
              <a:avLst/>
              <a:gdLst/>
              <a:ahLst/>
              <a:cxnLst/>
              <a:rect l="l" t="t" r="r" b="b"/>
              <a:pathLst>
                <a:path w="4961" h="4276" extrusionOk="0">
                  <a:moveTo>
                    <a:pt x="4618" y="1"/>
                  </a:moveTo>
                  <a:cubicBezTo>
                    <a:pt x="4457" y="1"/>
                    <a:pt x="4114" y="323"/>
                    <a:pt x="4033" y="404"/>
                  </a:cubicBezTo>
                  <a:lnTo>
                    <a:pt x="3106" y="1513"/>
                  </a:lnTo>
                  <a:cubicBezTo>
                    <a:pt x="3025" y="1594"/>
                    <a:pt x="2944" y="1674"/>
                    <a:pt x="2763" y="1674"/>
                  </a:cubicBezTo>
                  <a:lnTo>
                    <a:pt x="1090" y="1674"/>
                  </a:lnTo>
                  <a:cubicBezTo>
                    <a:pt x="1090" y="1674"/>
                    <a:pt x="666" y="1513"/>
                    <a:pt x="666" y="1412"/>
                  </a:cubicBezTo>
                  <a:cubicBezTo>
                    <a:pt x="666" y="1412"/>
                    <a:pt x="747" y="666"/>
                    <a:pt x="162" y="243"/>
                  </a:cubicBezTo>
                  <a:cubicBezTo>
                    <a:pt x="82" y="323"/>
                    <a:pt x="1" y="505"/>
                    <a:pt x="1" y="585"/>
                  </a:cubicBezTo>
                  <a:lnTo>
                    <a:pt x="1" y="3771"/>
                  </a:lnTo>
                  <a:lnTo>
                    <a:pt x="1332" y="4275"/>
                  </a:lnTo>
                  <a:lnTo>
                    <a:pt x="1755" y="3025"/>
                  </a:lnTo>
                  <a:cubicBezTo>
                    <a:pt x="1755" y="2924"/>
                    <a:pt x="2017" y="2844"/>
                    <a:pt x="2098" y="2763"/>
                  </a:cubicBezTo>
                  <a:lnTo>
                    <a:pt x="3348" y="2420"/>
                  </a:lnTo>
                  <a:cubicBezTo>
                    <a:pt x="3449" y="2420"/>
                    <a:pt x="3610" y="2340"/>
                    <a:pt x="3690" y="2259"/>
                  </a:cubicBezTo>
                  <a:lnTo>
                    <a:pt x="4699" y="1009"/>
                  </a:lnTo>
                  <a:cubicBezTo>
                    <a:pt x="4779" y="908"/>
                    <a:pt x="4961" y="666"/>
                    <a:pt x="4961" y="585"/>
                  </a:cubicBezTo>
                  <a:cubicBezTo>
                    <a:pt x="4961" y="323"/>
                    <a:pt x="4860" y="1"/>
                    <a:pt x="4618" y="1"/>
                  </a:cubicBezTo>
                  <a:close/>
                </a:path>
              </a:pathLst>
            </a:custGeom>
            <a:solidFill>
              <a:srgbClr val="FFD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775;p49">
              <a:extLst>
                <a:ext uri="{FF2B5EF4-FFF2-40B4-BE49-F238E27FC236}">
                  <a16:creationId xmlns:a16="http://schemas.microsoft.com/office/drawing/2014/main" id="{C3C4F9C4-B242-1B5A-CAA8-3BD78A72B130}"/>
                </a:ext>
              </a:extLst>
            </p:cNvPr>
            <p:cNvSpPr/>
            <p:nvPr/>
          </p:nvSpPr>
          <p:spPr>
            <a:xfrm>
              <a:off x="6617652" y="1552067"/>
              <a:ext cx="28810" cy="49486"/>
            </a:xfrm>
            <a:custGeom>
              <a:avLst/>
              <a:gdLst/>
              <a:ahLst/>
              <a:cxnLst/>
              <a:rect l="l" t="t" r="r" b="b"/>
              <a:pathLst>
                <a:path w="928" h="1594" extrusionOk="0">
                  <a:moveTo>
                    <a:pt x="343" y="0"/>
                  </a:moveTo>
                  <a:cubicBezTo>
                    <a:pt x="161" y="0"/>
                    <a:pt x="81" y="81"/>
                    <a:pt x="0" y="162"/>
                  </a:cubicBezTo>
                  <a:cubicBezTo>
                    <a:pt x="81" y="242"/>
                    <a:pt x="81" y="424"/>
                    <a:pt x="81" y="504"/>
                  </a:cubicBezTo>
                  <a:lnTo>
                    <a:pt x="81" y="1250"/>
                  </a:lnTo>
                  <a:cubicBezTo>
                    <a:pt x="81" y="1432"/>
                    <a:pt x="262" y="1593"/>
                    <a:pt x="504" y="1593"/>
                  </a:cubicBezTo>
                  <a:lnTo>
                    <a:pt x="928" y="1593"/>
                  </a:lnTo>
                  <a:cubicBezTo>
                    <a:pt x="928" y="1593"/>
                    <a:pt x="847" y="1513"/>
                    <a:pt x="847" y="1432"/>
                  </a:cubicBezTo>
                  <a:lnTo>
                    <a:pt x="847" y="504"/>
                  </a:lnTo>
                  <a:cubicBezTo>
                    <a:pt x="847" y="323"/>
                    <a:pt x="766" y="242"/>
                    <a:pt x="666" y="162"/>
                  </a:cubicBezTo>
                  <a:cubicBezTo>
                    <a:pt x="585" y="81"/>
                    <a:pt x="504" y="0"/>
                    <a:pt x="343" y="0"/>
                  </a:cubicBezTo>
                  <a:close/>
                </a:path>
              </a:pathLst>
            </a:custGeom>
            <a:solidFill>
              <a:srgbClr val="FF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776;p49">
              <a:extLst>
                <a:ext uri="{FF2B5EF4-FFF2-40B4-BE49-F238E27FC236}">
                  <a16:creationId xmlns:a16="http://schemas.microsoft.com/office/drawing/2014/main" id="{AE653A1F-06FD-4F44-7DB5-1D203FA69155}"/>
                </a:ext>
              </a:extLst>
            </p:cNvPr>
            <p:cNvSpPr/>
            <p:nvPr/>
          </p:nvSpPr>
          <p:spPr>
            <a:xfrm>
              <a:off x="6648946" y="1635301"/>
              <a:ext cx="28810" cy="36354"/>
            </a:xfrm>
            <a:custGeom>
              <a:avLst/>
              <a:gdLst/>
              <a:ahLst/>
              <a:cxnLst/>
              <a:rect l="l" t="t" r="r" b="b"/>
              <a:pathLst>
                <a:path w="928" h="1171" extrusionOk="0">
                  <a:moveTo>
                    <a:pt x="928" y="1"/>
                  </a:moveTo>
                  <a:lnTo>
                    <a:pt x="162" y="263"/>
                  </a:lnTo>
                  <a:cubicBezTo>
                    <a:pt x="81" y="263"/>
                    <a:pt x="0" y="344"/>
                    <a:pt x="0" y="424"/>
                  </a:cubicBezTo>
                  <a:lnTo>
                    <a:pt x="0" y="1170"/>
                  </a:lnTo>
                  <a:lnTo>
                    <a:pt x="766" y="1009"/>
                  </a:lnTo>
                  <a:lnTo>
                    <a:pt x="766" y="263"/>
                  </a:lnTo>
                  <a:cubicBezTo>
                    <a:pt x="766" y="162"/>
                    <a:pt x="847" y="82"/>
                    <a:pt x="928" y="1"/>
                  </a:cubicBezTo>
                  <a:close/>
                </a:path>
              </a:pathLst>
            </a:custGeom>
            <a:solidFill>
              <a:srgbClr val="FF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777;p49">
              <a:extLst>
                <a:ext uri="{FF2B5EF4-FFF2-40B4-BE49-F238E27FC236}">
                  <a16:creationId xmlns:a16="http://schemas.microsoft.com/office/drawing/2014/main" id="{BE106A99-1768-7298-45EA-80906A718C06}"/>
                </a:ext>
              </a:extLst>
            </p:cNvPr>
            <p:cNvSpPr/>
            <p:nvPr/>
          </p:nvSpPr>
          <p:spPr>
            <a:xfrm>
              <a:off x="6411724" y="1549553"/>
              <a:ext cx="153983" cy="127719"/>
            </a:xfrm>
            <a:custGeom>
              <a:avLst/>
              <a:gdLst/>
              <a:ahLst/>
              <a:cxnLst/>
              <a:rect l="l" t="t" r="r" b="b"/>
              <a:pathLst>
                <a:path w="4960" h="4114" extrusionOk="0">
                  <a:moveTo>
                    <a:pt x="504" y="1"/>
                  </a:moveTo>
                  <a:cubicBezTo>
                    <a:pt x="161" y="1"/>
                    <a:pt x="0" y="162"/>
                    <a:pt x="0" y="404"/>
                  </a:cubicBezTo>
                  <a:cubicBezTo>
                    <a:pt x="0" y="505"/>
                    <a:pt x="242" y="908"/>
                    <a:pt x="242" y="1009"/>
                  </a:cubicBezTo>
                  <a:lnTo>
                    <a:pt x="1351" y="2259"/>
                  </a:lnTo>
                  <a:cubicBezTo>
                    <a:pt x="1432" y="2340"/>
                    <a:pt x="1593" y="2420"/>
                    <a:pt x="1673" y="2420"/>
                  </a:cubicBezTo>
                  <a:lnTo>
                    <a:pt x="3024" y="2763"/>
                  </a:lnTo>
                  <a:cubicBezTo>
                    <a:pt x="3105" y="2844"/>
                    <a:pt x="3186" y="2924"/>
                    <a:pt x="3186" y="3025"/>
                  </a:cubicBezTo>
                  <a:lnTo>
                    <a:pt x="3186" y="3771"/>
                  </a:lnTo>
                  <a:lnTo>
                    <a:pt x="4617" y="4114"/>
                  </a:lnTo>
                  <a:cubicBezTo>
                    <a:pt x="4617" y="4114"/>
                    <a:pt x="4960" y="747"/>
                    <a:pt x="4194" y="243"/>
                  </a:cubicBezTo>
                  <a:cubicBezTo>
                    <a:pt x="4113" y="323"/>
                    <a:pt x="4113" y="505"/>
                    <a:pt x="4113" y="585"/>
                  </a:cubicBezTo>
                  <a:lnTo>
                    <a:pt x="4113" y="1513"/>
                  </a:lnTo>
                  <a:cubicBezTo>
                    <a:pt x="4113" y="1594"/>
                    <a:pt x="4032" y="1674"/>
                    <a:pt x="3952" y="1674"/>
                  </a:cubicBezTo>
                  <a:lnTo>
                    <a:pt x="2258" y="1674"/>
                  </a:lnTo>
                  <a:cubicBezTo>
                    <a:pt x="2177" y="1674"/>
                    <a:pt x="2016" y="1594"/>
                    <a:pt x="1936" y="1513"/>
                  </a:cubicBezTo>
                  <a:lnTo>
                    <a:pt x="1008" y="404"/>
                  </a:lnTo>
                  <a:cubicBezTo>
                    <a:pt x="927" y="323"/>
                    <a:pt x="585" y="1"/>
                    <a:pt x="504" y="1"/>
                  </a:cubicBezTo>
                  <a:close/>
                </a:path>
              </a:pathLst>
            </a:custGeom>
            <a:solidFill>
              <a:srgbClr val="FFD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778;p49">
              <a:extLst>
                <a:ext uri="{FF2B5EF4-FFF2-40B4-BE49-F238E27FC236}">
                  <a16:creationId xmlns:a16="http://schemas.microsoft.com/office/drawing/2014/main" id="{01F35DA0-0552-B399-4CCB-CEF0F1F26645}"/>
                </a:ext>
              </a:extLst>
            </p:cNvPr>
            <p:cNvSpPr/>
            <p:nvPr/>
          </p:nvSpPr>
          <p:spPr>
            <a:xfrm>
              <a:off x="6541900" y="1552067"/>
              <a:ext cx="26326" cy="119585"/>
            </a:xfrm>
            <a:custGeom>
              <a:avLst/>
              <a:gdLst/>
              <a:ahLst/>
              <a:cxnLst/>
              <a:rect l="l" t="t" r="r" b="b"/>
              <a:pathLst>
                <a:path w="848" h="3852" extrusionOk="0">
                  <a:moveTo>
                    <a:pt x="424" y="0"/>
                  </a:moveTo>
                  <a:cubicBezTo>
                    <a:pt x="263" y="0"/>
                    <a:pt x="81" y="81"/>
                    <a:pt x="1" y="162"/>
                  </a:cubicBezTo>
                  <a:cubicBezTo>
                    <a:pt x="81" y="242"/>
                    <a:pt x="81" y="323"/>
                    <a:pt x="81" y="504"/>
                  </a:cubicBezTo>
                  <a:lnTo>
                    <a:pt x="81" y="3851"/>
                  </a:lnTo>
                  <a:lnTo>
                    <a:pt x="847" y="3690"/>
                  </a:lnTo>
                  <a:lnTo>
                    <a:pt x="847" y="504"/>
                  </a:lnTo>
                  <a:cubicBezTo>
                    <a:pt x="847" y="242"/>
                    <a:pt x="686" y="0"/>
                    <a:pt x="424" y="0"/>
                  </a:cubicBezTo>
                  <a:close/>
                </a:path>
              </a:pathLst>
            </a:custGeom>
            <a:solidFill>
              <a:srgbClr val="FF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779;p49">
              <a:extLst>
                <a:ext uri="{FF2B5EF4-FFF2-40B4-BE49-F238E27FC236}">
                  <a16:creationId xmlns:a16="http://schemas.microsoft.com/office/drawing/2014/main" id="{5A26CFFA-8C76-6CE7-AE36-23918271FE7C}"/>
                </a:ext>
              </a:extLst>
            </p:cNvPr>
            <p:cNvSpPr/>
            <p:nvPr/>
          </p:nvSpPr>
          <p:spPr>
            <a:xfrm>
              <a:off x="6401076" y="1536420"/>
              <a:ext cx="41973" cy="44456"/>
            </a:xfrm>
            <a:custGeom>
              <a:avLst/>
              <a:gdLst/>
              <a:ahLst/>
              <a:cxnLst/>
              <a:rect l="l" t="t" r="r" b="b"/>
              <a:pathLst>
                <a:path w="1352" h="1432" extrusionOk="0">
                  <a:moveTo>
                    <a:pt x="504" y="0"/>
                  </a:moveTo>
                  <a:cubicBezTo>
                    <a:pt x="262" y="0"/>
                    <a:pt x="0" y="242"/>
                    <a:pt x="0" y="504"/>
                  </a:cubicBezTo>
                  <a:cubicBezTo>
                    <a:pt x="0" y="585"/>
                    <a:pt x="81" y="666"/>
                    <a:pt x="182" y="827"/>
                  </a:cubicBezTo>
                  <a:lnTo>
                    <a:pt x="634" y="1369"/>
                  </a:lnTo>
                  <a:lnTo>
                    <a:pt x="634" y="1369"/>
                  </a:lnTo>
                  <a:cubicBezTo>
                    <a:pt x="585" y="1296"/>
                    <a:pt x="585" y="1233"/>
                    <a:pt x="585" y="1170"/>
                  </a:cubicBezTo>
                  <a:cubicBezTo>
                    <a:pt x="585" y="928"/>
                    <a:pt x="766" y="666"/>
                    <a:pt x="1008" y="666"/>
                  </a:cubicBezTo>
                  <a:cubicBezTo>
                    <a:pt x="1190" y="666"/>
                    <a:pt x="1270" y="746"/>
                    <a:pt x="1351" y="827"/>
                  </a:cubicBezTo>
                  <a:lnTo>
                    <a:pt x="847" y="162"/>
                  </a:lnTo>
                  <a:cubicBezTo>
                    <a:pt x="766" y="81"/>
                    <a:pt x="686" y="0"/>
                    <a:pt x="504" y="0"/>
                  </a:cubicBezTo>
                  <a:close/>
                  <a:moveTo>
                    <a:pt x="634" y="1369"/>
                  </a:moveTo>
                  <a:lnTo>
                    <a:pt x="634" y="1369"/>
                  </a:lnTo>
                  <a:cubicBezTo>
                    <a:pt x="647" y="1389"/>
                    <a:pt x="664" y="1410"/>
                    <a:pt x="686" y="1432"/>
                  </a:cubicBezTo>
                  <a:lnTo>
                    <a:pt x="634" y="1369"/>
                  </a:lnTo>
                  <a:close/>
                </a:path>
              </a:pathLst>
            </a:custGeom>
            <a:solidFill>
              <a:srgbClr val="FF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780;p49">
              <a:extLst>
                <a:ext uri="{FF2B5EF4-FFF2-40B4-BE49-F238E27FC236}">
                  <a16:creationId xmlns:a16="http://schemas.microsoft.com/office/drawing/2014/main" id="{FCD4347C-D5E9-D885-3E51-9E9557D8A817}"/>
                </a:ext>
              </a:extLst>
            </p:cNvPr>
            <p:cNvSpPr/>
            <p:nvPr/>
          </p:nvSpPr>
          <p:spPr>
            <a:xfrm>
              <a:off x="6497473" y="1664112"/>
              <a:ext cx="60103" cy="98909"/>
            </a:xfrm>
            <a:custGeom>
              <a:avLst/>
              <a:gdLst/>
              <a:ahLst/>
              <a:cxnLst/>
              <a:rect l="l" t="t" r="r" b="b"/>
              <a:pathLst>
                <a:path w="1936" h="3186" extrusionOk="0">
                  <a:moveTo>
                    <a:pt x="262" y="0"/>
                  </a:moveTo>
                  <a:cubicBezTo>
                    <a:pt x="101" y="0"/>
                    <a:pt x="0" y="162"/>
                    <a:pt x="0" y="242"/>
                  </a:cubicBezTo>
                  <a:lnTo>
                    <a:pt x="0" y="2944"/>
                  </a:lnTo>
                  <a:cubicBezTo>
                    <a:pt x="0" y="3105"/>
                    <a:pt x="101" y="3186"/>
                    <a:pt x="262" y="3186"/>
                  </a:cubicBezTo>
                  <a:lnTo>
                    <a:pt x="1694" y="3186"/>
                  </a:lnTo>
                  <a:cubicBezTo>
                    <a:pt x="1855" y="3186"/>
                    <a:pt x="1936" y="3105"/>
                    <a:pt x="1936" y="2944"/>
                  </a:cubicBezTo>
                  <a:lnTo>
                    <a:pt x="1936" y="242"/>
                  </a:lnTo>
                  <a:cubicBezTo>
                    <a:pt x="1936" y="162"/>
                    <a:pt x="1855" y="0"/>
                    <a:pt x="1694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781;p49">
              <a:extLst>
                <a:ext uri="{FF2B5EF4-FFF2-40B4-BE49-F238E27FC236}">
                  <a16:creationId xmlns:a16="http://schemas.microsoft.com/office/drawing/2014/main" id="{288BDD20-34EF-C90B-E4EE-C4F1AD06D29C}"/>
                </a:ext>
              </a:extLst>
            </p:cNvPr>
            <p:cNvSpPr/>
            <p:nvPr/>
          </p:nvSpPr>
          <p:spPr>
            <a:xfrm>
              <a:off x="6550034" y="1664112"/>
              <a:ext cx="28841" cy="98909"/>
            </a:xfrm>
            <a:custGeom>
              <a:avLst/>
              <a:gdLst/>
              <a:ahLst/>
              <a:cxnLst/>
              <a:rect l="l" t="t" r="r" b="b"/>
              <a:pathLst>
                <a:path w="929" h="3186" extrusionOk="0">
                  <a:moveTo>
                    <a:pt x="1" y="0"/>
                  </a:moveTo>
                  <a:cubicBezTo>
                    <a:pt x="81" y="0"/>
                    <a:pt x="243" y="162"/>
                    <a:pt x="243" y="242"/>
                  </a:cubicBezTo>
                  <a:lnTo>
                    <a:pt x="243" y="2944"/>
                  </a:lnTo>
                  <a:cubicBezTo>
                    <a:pt x="243" y="3105"/>
                    <a:pt x="81" y="3186"/>
                    <a:pt x="1" y="3186"/>
                  </a:cubicBezTo>
                  <a:lnTo>
                    <a:pt x="666" y="3186"/>
                  </a:lnTo>
                  <a:cubicBezTo>
                    <a:pt x="827" y="3186"/>
                    <a:pt x="928" y="3105"/>
                    <a:pt x="928" y="2944"/>
                  </a:cubicBezTo>
                  <a:lnTo>
                    <a:pt x="928" y="242"/>
                  </a:lnTo>
                  <a:cubicBezTo>
                    <a:pt x="928" y="162"/>
                    <a:pt x="827" y="0"/>
                    <a:pt x="666" y="0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782;p49">
              <a:extLst>
                <a:ext uri="{FF2B5EF4-FFF2-40B4-BE49-F238E27FC236}">
                  <a16:creationId xmlns:a16="http://schemas.microsoft.com/office/drawing/2014/main" id="{0B87EBAC-85BA-F82E-D8AC-076191B428F1}"/>
                </a:ext>
              </a:extLst>
            </p:cNvPr>
            <p:cNvSpPr/>
            <p:nvPr/>
          </p:nvSpPr>
          <p:spPr>
            <a:xfrm>
              <a:off x="6737830" y="1536420"/>
              <a:ext cx="41321" cy="44456"/>
            </a:xfrm>
            <a:custGeom>
              <a:avLst/>
              <a:gdLst/>
              <a:ahLst/>
              <a:cxnLst/>
              <a:rect l="l" t="t" r="r" b="b"/>
              <a:pathLst>
                <a:path w="1331" h="1432" extrusionOk="0">
                  <a:moveTo>
                    <a:pt x="827" y="0"/>
                  </a:moveTo>
                  <a:cubicBezTo>
                    <a:pt x="746" y="0"/>
                    <a:pt x="585" y="81"/>
                    <a:pt x="504" y="162"/>
                  </a:cubicBezTo>
                  <a:lnTo>
                    <a:pt x="0" y="827"/>
                  </a:lnTo>
                  <a:cubicBezTo>
                    <a:pt x="81" y="746"/>
                    <a:pt x="242" y="666"/>
                    <a:pt x="323" y="666"/>
                  </a:cubicBezTo>
                  <a:cubicBezTo>
                    <a:pt x="585" y="666"/>
                    <a:pt x="827" y="928"/>
                    <a:pt x="827" y="1170"/>
                  </a:cubicBezTo>
                  <a:cubicBezTo>
                    <a:pt x="827" y="1250"/>
                    <a:pt x="746" y="1331"/>
                    <a:pt x="666" y="1432"/>
                  </a:cubicBezTo>
                  <a:lnTo>
                    <a:pt x="1250" y="827"/>
                  </a:lnTo>
                  <a:cubicBezTo>
                    <a:pt x="1331" y="666"/>
                    <a:pt x="1331" y="585"/>
                    <a:pt x="1331" y="504"/>
                  </a:cubicBezTo>
                  <a:cubicBezTo>
                    <a:pt x="1331" y="242"/>
                    <a:pt x="1170" y="0"/>
                    <a:pt x="827" y="0"/>
                  </a:cubicBezTo>
                  <a:close/>
                </a:path>
              </a:pathLst>
            </a:custGeom>
            <a:solidFill>
              <a:srgbClr val="FF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783;p49">
              <a:extLst>
                <a:ext uri="{FF2B5EF4-FFF2-40B4-BE49-F238E27FC236}">
                  <a16:creationId xmlns:a16="http://schemas.microsoft.com/office/drawing/2014/main" id="{24F6EDB4-A436-8B08-7DE9-987BAC5B074F}"/>
                </a:ext>
              </a:extLst>
            </p:cNvPr>
            <p:cNvSpPr/>
            <p:nvPr/>
          </p:nvSpPr>
          <p:spPr>
            <a:xfrm>
              <a:off x="6602004" y="1664112"/>
              <a:ext cx="60103" cy="98909"/>
            </a:xfrm>
            <a:custGeom>
              <a:avLst/>
              <a:gdLst/>
              <a:ahLst/>
              <a:cxnLst/>
              <a:rect l="l" t="t" r="r" b="b"/>
              <a:pathLst>
                <a:path w="1936" h="3186" extrusionOk="0">
                  <a:moveTo>
                    <a:pt x="262" y="0"/>
                  </a:moveTo>
                  <a:cubicBezTo>
                    <a:pt x="81" y="0"/>
                    <a:pt x="0" y="162"/>
                    <a:pt x="0" y="242"/>
                  </a:cubicBezTo>
                  <a:lnTo>
                    <a:pt x="0" y="2944"/>
                  </a:lnTo>
                  <a:cubicBezTo>
                    <a:pt x="0" y="3105"/>
                    <a:pt x="81" y="3186"/>
                    <a:pt x="262" y="3186"/>
                  </a:cubicBezTo>
                  <a:lnTo>
                    <a:pt x="1674" y="3186"/>
                  </a:lnTo>
                  <a:cubicBezTo>
                    <a:pt x="1855" y="3186"/>
                    <a:pt x="1936" y="3105"/>
                    <a:pt x="1936" y="2944"/>
                  </a:cubicBezTo>
                  <a:lnTo>
                    <a:pt x="1936" y="242"/>
                  </a:lnTo>
                  <a:cubicBezTo>
                    <a:pt x="1936" y="162"/>
                    <a:pt x="1855" y="0"/>
                    <a:pt x="1674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784;p49">
              <a:extLst>
                <a:ext uri="{FF2B5EF4-FFF2-40B4-BE49-F238E27FC236}">
                  <a16:creationId xmlns:a16="http://schemas.microsoft.com/office/drawing/2014/main" id="{D07D1F81-9329-6D81-0BEF-3227A205D466}"/>
                </a:ext>
              </a:extLst>
            </p:cNvPr>
            <p:cNvSpPr/>
            <p:nvPr/>
          </p:nvSpPr>
          <p:spPr>
            <a:xfrm>
              <a:off x="6653944" y="1664112"/>
              <a:ext cx="28810" cy="98909"/>
            </a:xfrm>
            <a:custGeom>
              <a:avLst/>
              <a:gdLst/>
              <a:ahLst/>
              <a:cxnLst/>
              <a:rect l="l" t="t" r="r" b="b"/>
              <a:pathLst>
                <a:path w="928" h="3186" extrusionOk="0">
                  <a:moveTo>
                    <a:pt x="1" y="0"/>
                  </a:moveTo>
                  <a:cubicBezTo>
                    <a:pt x="101" y="0"/>
                    <a:pt x="263" y="162"/>
                    <a:pt x="263" y="242"/>
                  </a:cubicBezTo>
                  <a:lnTo>
                    <a:pt x="263" y="2944"/>
                  </a:lnTo>
                  <a:cubicBezTo>
                    <a:pt x="263" y="3105"/>
                    <a:pt x="101" y="3186"/>
                    <a:pt x="1" y="3186"/>
                  </a:cubicBezTo>
                  <a:lnTo>
                    <a:pt x="767" y="3186"/>
                  </a:lnTo>
                  <a:cubicBezTo>
                    <a:pt x="847" y="3186"/>
                    <a:pt x="928" y="3105"/>
                    <a:pt x="928" y="2944"/>
                  </a:cubicBezTo>
                  <a:lnTo>
                    <a:pt x="928" y="242"/>
                  </a:lnTo>
                  <a:cubicBezTo>
                    <a:pt x="928" y="162"/>
                    <a:pt x="847" y="0"/>
                    <a:pt x="767" y="0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785;p49">
              <a:extLst>
                <a:ext uri="{FF2B5EF4-FFF2-40B4-BE49-F238E27FC236}">
                  <a16:creationId xmlns:a16="http://schemas.microsoft.com/office/drawing/2014/main" id="{1EB86551-F5FF-25C7-2AAF-FC3262F72305}"/>
                </a:ext>
              </a:extLst>
            </p:cNvPr>
            <p:cNvSpPr/>
            <p:nvPr/>
          </p:nvSpPr>
          <p:spPr>
            <a:xfrm>
              <a:off x="6653944" y="1429995"/>
              <a:ext cx="46971" cy="46350"/>
            </a:xfrm>
            <a:custGeom>
              <a:avLst/>
              <a:gdLst/>
              <a:ahLst/>
              <a:cxnLst/>
              <a:rect l="l" t="t" r="r" b="b"/>
              <a:pathLst>
                <a:path w="1513" h="1493" extrusionOk="0">
                  <a:moveTo>
                    <a:pt x="777" y="1"/>
                  </a:moveTo>
                  <a:cubicBezTo>
                    <a:pt x="767" y="1"/>
                    <a:pt x="767" y="21"/>
                    <a:pt x="767" y="61"/>
                  </a:cubicBezTo>
                  <a:lnTo>
                    <a:pt x="605" y="324"/>
                  </a:lnTo>
                  <a:cubicBezTo>
                    <a:pt x="605" y="485"/>
                    <a:pt x="424" y="565"/>
                    <a:pt x="263" y="646"/>
                  </a:cubicBezTo>
                  <a:lnTo>
                    <a:pt x="101" y="727"/>
                  </a:lnTo>
                  <a:cubicBezTo>
                    <a:pt x="1" y="727"/>
                    <a:pt x="1" y="828"/>
                    <a:pt x="101" y="828"/>
                  </a:cubicBezTo>
                  <a:lnTo>
                    <a:pt x="263" y="908"/>
                  </a:lnTo>
                  <a:cubicBezTo>
                    <a:pt x="424" y="989"/>
                    <a:pt x="605" y="1070"/>
                    <a:pt x="605" y="1231"/>
                  </a:cubicBezTo>
                  <a:lnTo>
                    <a:pt x="767" y="1493"/>
                  </a:lnTo>
                  <a:lnTo>
                    <a:pt x="847" y="1493"/>
                  </a:lnTo>
                  <a:lnTo>
                    <a:pt x="928" y="1231"/>
                  </a:lnTo>
                  <a:cubicBezTo>
                    <a:pt x="1009" y="1070"/>
                    <a:pt x="1109" y="989"/>
                    <a:pt x="1271" y="908"/>
                  </a:cubicBezTo>
                  <a:lnTo>
                    <a:pt x="1513" y="828"/>
                  </a:lnTo>
                  <a:lnTo>
                    <a:pt x="1513" y="727"/>
                  </a:lnTo>
                  <a:lnTo>
                    <a:pt x="1271" y="646"/>
                  </a:lnTo>
                  <a:cubicBezTo>
                    <a:pt x="1109" y="565"/>
                    <a:pt x="1009" y="485"/>
                    <a:pt x="928" y="324"/>
                  </a:cubicBezTo>
                  <a:lnTo>
                    <a:pt x="847" y="61"/>
                  </a:lnTo>
                  <a:cubicBezTo>
                    <a:pt x="807" y="21"/>
                    <a:pt x="787" y="1"/>
                    <a:pt x="777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786;p49">
              <a:extLst>
                <a:ext uri="{FF2B5EF4-FFF2-40B4-BE49-F238E27FC236}">
                  <a16:creationId xmlns:a16="http://schemas.microsoft.com/office/drawing/2014/main" id="{F1DDE439-6126-EA54-68C5-C5215DDF89E8}"/>
                </a:ext>
              </a:extLst>
            </p:cNvPr>
            <p:cNvSpPr/>
            <p:nvPr/>
          </p:nvSpPr>
          <p:spPr>
            <a:xfrm>
              <a:off x="6700885" y="1476315"/>
              <a:ext cx="46971" cy="46350"/>
            </a:xfrm>
            <a:custGeom>
              <a:avLst/>
              <a:gdLst/>
              <a:ahLst/>
              <a:cxnLst/>
              <a:rect l="l" t="t" r="r" b="b"/>
              <a:pathLst>
                <a:path w="1513" h="1493" extrusionOk="0">
                  <a:moveTo>
                    <a:pt x="686" y="1"/>
                  </a:moveTo>
                  <a:lnTo>
                    <a:pt x="606" y="243"/>
                  </a:lnTo>
                  <a:cubicBezTo>
                    <a:pt x="505" y="424"/>
                    <a:pt x="424" y="586"/>
                    <a:pt x="263" y="586"/>
                  </a:cubicBezTo>
                  <a:lnTo>
                    <a:pt x="1" y="666"/>
                  </a:lnTo>
                  <a:lnTo>
                    <a:pt x="1" y="747"/>
                  </a:lnTo>
                  <a:lnTo>
                    <a:pt x="263" y="928"/>
                  </a:lnTo>
                  <a:cubicBezTo>
                    <a:pt x="424" y="928"/>
                    <a:pt x="505" y="1090"/>
                    <a:pt x="606" y="1251"/>
                  </a:cubicBezTo>
                  <a:lnTo>
                    <a:pt x="686" y="1432"/>
                  </a:lnTo>
                  <a:cubicBezTo>
                    <a:pt x="686" y="1473"/>
                    <a:pt x="706" y="1493"/>
                    <a:pt x="726" y="1493"/>
                  </a:cubicBezTo>
                  <a:cubicBezTo>
                    <a:pt x="747" y="1493"/>
                    <a:pt x="767" y="1473"/>
                    <a:pt x="767" y="1432"/>
                  </a:cubicBezTo>
                  <a:lnTo>
                    <a:pt x="847" y="1251"/>
                  </a:lnTo>
                  <a:cubicBezTo>
                    <a:pt x="928" y="1090"/>
                    <a:pt x="1009" y="928"/>
                    <a:pt x="1190" y="928"/>
                  </a:cubicBezTo>
                  <a:lnTo>
                    <a:pt x="1432" y="747"/>
                  </a:lnTo>
                  <a:cubicBezTo>
                    <a:pt x="1513" y="747"/>
                    <a:pt x="1513" y="747"/>
                    <a:pt x="1432" y="666"/>
                  </a:cubicBezTo>
                  <a:lnTo>
                    <a:pt x="1190" y="586"/>
                  </a:lnTo>
                  <a:cubicBezTo>
                    <a:pt x="1009" y="586"/>
                    <a:pt x="928" y="424"/>
                    <a:pt x="847" y="243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787;p49">
              <a:extLst>
                <a:ext uri="{FF2B5EF4-FFF2-40B4-BE49-F238E27FC236}">
                  <a16:creationId xmlns:a16="http://schemas.microsoft.com/office/drawing/2014/main" id="{E0E21701-84AB-5B02-9C33-D95CB20317F7}"/>
                </a:ext>
              </a:extLst>
            </p:cNvPr>
            <p:cNvSpPr/>
            <p:nvPr/>
          </p:nvSpPr>
          <p:spPr>
            <a:xfrm>
              <a:off x="6479311" y="1429995"/>
              <a:ext cx="46971" cy="46350"/>
            </a:xfrm>
            <a:custGeom>
              <a:avLst/>
              <a:gdLst/>
              <a:ahLst/>
              <a:cxnLst/>
              <a:rect l="l" t="t" r="r" b="b"/>
              <a:pathLst>
                <a:path w="1513" h="1493" extrusionOk="0">
                  <a:moveTo>
                    <a:pt x="807" y="1"/>
                  </a:moveTo>
                  <a:cubicBezTo>
                    <a:pt x="787" y="1"/>
                    <a:pt x="767" y="21"/>
                    <a:pt x="767" y="61"/>
                  </a:cubicBezTo>
                  <a:lnTo>
                    <a:pt x="686" y="324"/>
                  </a:lnTo>
                  <a:cubicBezTo>
                    <a:pt x="585" y="485"/>
                    <a:pt x="424" y="565"/>
                    <a:pt x="263" y="646"/>
                  </a:cubicBezTo>
                  <a:lnTo>
                    <a:pt x="81" y="727"/>
                  </a:lnTo>
                  <a:cubicBezTo>
                    <a:pt x="0" y="727"/>
                    <a:pt x="0" y="828"/>
                    <a:pt x="81" y="828"/>
                  </a:cubicBezTo>
                  <a:lnTo>
                    <a:pt x="263" y="908"/>
                  </a:lnTo>
                  <a:cubicBezTo>
                    <a:pt x="424" y="989"/>
                    <a:pt x="585" y="1070"/>
                    <a:pt x="686" y="1231"/>
                  </a:cubicBezTo>
                  <a:lnTo>
                    <a:pt x="767" y="1493"/>
                  </a:lnTo>
                  <a:lnTo>
                    <a:pt x="847" y="1493"/>
                  </a:lnTo>
                  <a:lnTo>
                    <a:pt x="928" y="1231"/>
                  </a:lnTo>
                  <a:cubicBezTo>
                    <a:pt x="1009" y="1070"/>
                    <a:pt x="1089" y="989"/>
                    <a:pt x="1271" y="908"/>
                  </a:cubicBezTo>
                  <a:lnTo>
                    <a:pt x="1513" y="828"/>
                  </a:lnTo>
                  <a:lnTo>
                    <a:pt x="1513" y="727"/>
                  </a:lnTo>
                  <a:lnTo>
                    <a:pt x="1271" y="646"/>
                  </a:lnTo>
                  <a:cubicBezTo>
                    <a:pt x="1089" y="565"/>
                    <a:pt x="1009" y="485"/>
                    <a:pt x="928" y="324"/>
                  </a:cubicBezTo>
                  <a:lnTo>
                    <a:pt x="847" y="61"/>
                  </a:lnTo>
                  <a:cubicBezTo>
                    <a:pt x="847" y="21"/>
                    <a:pt x="827" y="1"/>
                    <a:pt x="807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788;p49">
              <a:extLst>
                <a:ext uri="{FF2B5EF4-FFF2-40B4-BE49-F238E27FC236}">
                  <a16:creationId xmlns:a16="http://schemas.microsoft.com/office/drawing/2014/main" id="{2922C945-4F1B-469C-7AC6-E6F884570922}"/>
                </a:ext>
              </a:extLst>
            </p:cNvPr>
            <p:cNvSpPr/>
            <p:nvPr/>
          </p:nvSpPr>
          <p:spPr>
            <a:xfrm>
              <a:off x="6434885" y="1476315"/>
              <a:ext cx="46971" cy="46350"/>
            </a:xfrm>
            <a:custGeom>
              <a:avLst/>
              <a:gdLst/>
              <a:ahLst/>
              <a:cxnLst/>
              <a:rect l="l" t="t" r="r" b="b"/>
              <a:pathLst>
                <a:path w="1513" h="1493" extrusionOk="0">
                  <a:moveTo>
                    <a:pt x="686" y="1"/>
                  </a:moveTo>
                  <a:lnTo>
                    <a:pt x="605" y="243"/>
                  </a:lnTo>
                  <a:cubicBezTo>
                    <a:pt x="504" y="424"/>
                    <a:pt x="423" y="586"/>
                    <a:pt x="262" y="586"/>
                  </a:cubicBezTo>
                  <a:lnTo>
                    <a:pt x="0" y="666"/>
                  </a:lnTo>
                  <a:lnTo>
                    <a:pt x="0" y="747"/>
                  </a:lnTo>
                  <a:lnTo>
                    <a:pt x="262" y="928"/>
                  </a:lnTo>
                  <a:cubicBezTo>
                    <a:pt x="423" y="928"/>
                    <a:pt x="504" y="1090"/>
                    <a:pt x="605" y="1251"/>
                  </a:cubicBezTo>
                  <a:lnTo>
                    <a:pt x="686" y="1432"/>
                  </a:lnTo>
                  <a:cubicBezTo>
                    <a:pt x="686" y="1473"/>
                    <a:pt x="706" y="1493"/>
                    <a:pt x="726" y="1493"/>
                  </a:cubicBezTo>
                  <a:cubicBezTo>
                    <a:pt x="746" y="1493"/>
                    <a:pt x="766" y="1473"/>
                    <a:pt x="766" y="1432"/>
                  </a:cubicBezTo>
                  <a:lnTo>
                    <a:pt x="847" y="1251"/>
                  </a:lnTo>
                  <a:cubicBezTo>
                    <a:pt x="927" y="1090"/>
                    <a:pt x="1109" y="928"/>
                    <a:pt x="1190" y="928"/>
                  </a:cubicBezTo>
                  <a:lnTo>
                    <a:pt x="1431" y="747"/>
                  </a:lnTo>
                  <a:cubicBezTo>
                    <a:pt x="1512" y="747"/>
                    <a:pt x="1512" y="747"/>
                    <a:pt x="1431" y="666"/>
                  </a:cubicBezTo>
                  <a:lnTo>
                    <a:pt x="1190" y="586"/>
                  </a:lnTo>
                  <a:cubicBezTo>
                    <a:pt x="1109" y="586"/>
                    <a:pt x="927" y="424"/>
                    <a:pt x="847" y="243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2405;p49">
            <a:extLst>
              <a:ext uri="{FF2B5EF4-FFF2-40B4-BE49-F238E27FC236}">
                <a16:creationId xmlns:a16="http://schemas.microsoft.com/office/drawing/2014/main" id="{2EFAB894-2C53-3E6A-D414-E24658554E5B}"/>
              </a:ext>
            </a:extLst>
          </p:cNvPr>
          <p:cNvGrpSpPr>
            <a:grpSpLocks noChangeAspect="1"/>
          </p:cNvGrpSpPr>
          <p:nvPr/>
        </p:nvGrpSpPr>
        <p:grpSpPr>
          <a:xfrm>
            <a:off x="1885325" y="3275245"/>
            <a:ext cx="432000" cy="229600"/>
            <a:chOff x="4784269" y="2621163"/>
            <a:chExt cx="378107" cy="200958"/>
          </a:xfrm>
        </p:grpSpPr>
        <p:sp>
          <p:nvSpPr>
            <p:cNvPr id="791" name="Google Shape;2406;p49">
              <a:extLst>
                <a:ext uri="{FF2B5EF4-FFF2-40B4-BE49-F238E27FC236}">
                  <a16:creationId xmlns:a16="http://schemas.microsoft.com/office/drawing/2014/main" id="{CF96D6B8-2540-D825-066F-214D388224C0}"/>
                </a:ext>
              </a:extLst>
            </p:cNvPr>
            <p:cNvSpPr/>
            <p:nvPr/>
          </p:nvSpPr>
          <p:spPr>
            <a:xfrm>
              <a:off x="4828727" y="2629918"/>
              <a:ext cx="28810" cy="33218"/>
            </a:xfrm>
            <a:custGeom>
              <a:avLst/>
              <a:gdLst/>
              <a:ahLst/>
              <a:cxnLst/>
              <a:rect l="l" t="t" r="r" b="b"/>
              <a:pathLst>
                <a:path w="928" h="1070" extrusionOk="0">
                  <a:moveTo>
                    <a:pt x="202" y="1"/>
                  </a:moveTo>
                  <a:cubicBezTo>
                    <a:pt x="162" y="1"/>
                    <a:pt x="121" y="21"/>
                    <a:pt x="81" y="61"/>
                  </a:cubicBezTo>
                  <a:cubicBezTo>
                    <a:pt x="0" y="142"/>
                    <a:pt x="0" y="222"/>
                    <a:pt x="0" y="303"/>
                  </a:cubicBezTo>
                  <a:lnTo>
                    <a:pt x="504" y="989"/>
                  </a:lnTo>
                  <a:cubicBezTo>
                    <a:pt x="585" y="1069"/>
                    <a:pt x="585" y="1069"/>
                    <a:pt x="666" y="1069"/>
                  </a:cubicBezTo>
                  <a:cubicBezTo>
                    <a:pt x="746" y="1069"/>
                    <a:pt x="746" y="1069"/>
                    <a:pt x="746" y="989"/>
                  </a:cubicBezTo>
                  <a:cubicBezTo>
                    <a:pt x="827" y="989"/>
                    <a:pt x="928" y="807"/>
                    <a:pt x="827" y="726"/>
                  </a:cubicBezTo>
                  <a:lnTo>
                    <a:pt x="323" y="61"/>
                  </a:lnTo>
                  <a:cubicBezTo>
                    <a:pt x="283" y="21"/>
                    <a:pt x="242" y="1"/>
                    <a:pt x="202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407;p49">
              <a:extLst>
                <a:ext uri="{FF2B5EF4-FFF2-40B4-BE49-F238E27FC236}">
                  <a16:creationId xmlns:a16="http://schemas.microsoft.com/office/drawing/2014/main" id="{CE1A5A66-5C62-306C-7CDC-70CE966583E9}"/>
                </a:ext>
              </a:extLst>
            </p:cNvPr>
            <p:cNvSpPr/>
            <p:nvPr/>
          </p:nvSpPr>
          <p:spPr>
            <a:xfrm>
              <a:off x="4784269" y="2641808"/>
              <a:ext cx="357452" cy="149016"/>
            </a:xfrm>
            <a:custGeom>
              <a:avLst/>
              <a:gdLst/>
              <a:ahLst/>
              <a:cxnLst/>
              <a:rect l="l" t="t" r="r" b="b"/>
              <a:pathLst>
                <a:path w="11514" h="4800" extrusionOk="0">
                  <a:moveTo>
                    <a:pt x="2864" y="1"/>
                  </a:moveTo>
                  <a:cubicBezTo>
                    <a:pt x="2682" y="1"/>
                    <a:pt x="2602" y="101"/>
                    <a:pt x="2440" y="182"/>
                  </a:cubicBezTo>
                  <a:lnTo>
                    <a:pt x="243" y="1694"/>
                  </a:lnTo>
                  <a:cubicBezTo>
                    <a:pt x="82" y="1775"/>
                    <a:pt x="1" y="1936"/>
                    <a:pt x="1" y="2118"/>
                  </a:cubicBezTo>
                  <a:lnTo>
                    <a:pt x="1" y="2944"/>
                  </a:lnTo>
                  <a:lnTo>
                    <a:pt x="243" y="3448"/>
                  </a:lnTo>
                  <a:lnTo>
                    <a:pt x="1" y="3710"/>
                  </a:lnTo>
                  <a:lnTo>
                    <a:pt x="1" y="4033"/>
                  </a:lnTo>
                  <a:cubicBezTo>
                    <a:pt x="1" y="4134"/>
                    <a:pt x="82" y="4214"/>
                    <a:pt x="82" y="4214"/>
                  </a:cubicBezTo>
                  <a:lnTo>
                    <a:pt x="586" y="4718"/>
                  </a:lnTo>
                  <a:cubicBezTo>
                    <a:pt x="586" y="4799"/>
                    <a:pt x="666" y="4799"/>
                    <a:pt x="747" y="4799"/>
                  </a:cubicBezTo>
                  <a:lnTo>
                    <a:pt x="11251" y="4799"/>
                  </a:lnTo>
                  <a:cubicBezTo>
                    <a:pt x="11332" y="4799"/>
                    <a:pt x="11513" y="4718"/>
                    <a:pt x="11513" y="4537"/>
                  </a:cubicBezTo>
                  <a:lnTo>
                    <a:pt x="11513" y="2864"/>
                  </a:lnTo>
                  <a:cubicBezTo>
                    <a:pt x="11513" y="2783"/>
                    <a:pt x="11433" y="2702"/>
                    <a:pt x="11332" y="2622"/>
                  </a:cubicBezTo>
                  <a:lnTo>
                    <a:pt x="10666" y="1936"/>
                  </a:lnTo>
                  <a:cubicBezTo>
                    <a:pt x="10586" y="1936"/>
                    <a:pt x="10505" y="1856"/>
                    <a:pt x="10424" y="1856"/>
                  </a:cubicBezTo>
                  <a:lnTo>
                    <a:pt x="7057" y="1856"/>
                  </a:lnTo>
                  <a:cubicBezTo>
                    <a:pt x="6977" y="1856"/>
                    <a:pt x="6896" y="1856"/>
                    <a:pt x="6795" y="1775"/>
                  </a:cubicBezTo>
                  <a:lnTo>
                    <a:pt x="5888" y="343"/>
                  </a:lnTo>
                  <a:cubicBezTo>
                    <a:pt x="5707" y="182"/>
                    <a:pt x="5545" y="1"/>
                    <a:pt x="5384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408;p49">
              <a:extLst>
                <a:ext uri="{FF2B5EF4-FFF2-40B4-BE49-F238E27FC236}">
                  <a16:creationId xmlns:a16="http://schemas.microsoft.com/office/drawing/2014/main" id="{6A0324E2-AC0B-712A-FF92-6893C35FB350}"/>
                </a:ext>
              </a:extLst>
            </p:cNvPr>
            <p:cNvSpPr/>
            <p:nvPr/>
          </p:nvSpPr>
          <p:spPr>
            <a:xfrm>
              <a:off x="4945770" y="2641808"/>
              <a:ext cx="78264" cy="57620"/>
            </a:xfrm>
            <a:custGeom>
              <a:avLst/>
              <a:gdLst/>
              <a:ahLst/>
              <a:cxnLst/>
              <a:rect l="l" t="t" r="r" b="b"/>
              <a:pathLst>
                <a:path w="2521" h="1856" extrusionOk="0">
                  <a:moveTo>
                    <a:pt x="1" y="1"/>
                  </a:moveTo>
                  <a:cubicBezTo>
                    <a:pt x="263" y="1"/>
                    <a:pt x="424" y="182"/>
                    <a:pt x="505" y="343"/>
                  </a:cubicBezTo>
                  <a:lnTo>
                    <a:pt x="1513" y="1775"/>
                  </a:lnTo>
                  <a:cubicBezTo>
                    <a:pt x="1593" y="1856"/>
                    <a:pt x="1694" y="1856"/>
                    <a:pt x="1775" y="1856"/>
                  </a:cubicBezTo>
                  <a:lnTo>
                    <a:pt x="2521" y="1856"/>
                  </a:lnTo>
                  <a:cubicBezTo>
                    <a:pt x="2440" y="1856"/>
                    <a:pt x="2440" y="1856"/>
                    <a:pt x="2360" y="1775"/>
                  </a:cubicBezTo>
                  <a:lnTo>
                    <a:pt x="1351" y="343"/>
                  </a:lnTo>
                  <a:cubicBezTo>
                    <a:pt x="1271" y="182"/>
                    <a:pt x="1089" y="1"/>
                    <a:pt x="847" y="1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409;p49">
              <a:extLst>
                <a:ext uri="{FF2B5EF4-FFF2-40B4-BE49-F238E27FC236}">
                  <a16:creationId xmlns:a16="http://schemas.microsoft.com/office/drawing/2014/main" id="{4287D00F-5A95-6C02-212C-760AACD79BF8}"/>
                </a:ext>
              </a:extLst>
            </p:cNvPr>
            <p:cNvSpPr/>
            <p:nvPr/>
          </p:nvSpPr>
          <p:spPr>
            <a:xfrm>
              <a:off x="5104756" y="2699398"/>
              <a:ext cx="57620" cy="91428"/>
            </a:xfrm>
            <a:custGeom>
              <a:avLst/>
              <a:gdLst/>
              <a:ahLst/>
              <a:cxnLst/>
              <a:rect l="l" t="t" r="r" b="b"/>
              <a:pathLst>
                <a:path w="1856" h="2945" extrusionOk="0">
                  <a:moveTo>
                    <a:pt x="1" y="1"/>
                  </a:moveTo>
                  <a:cubicBezTo>
                    <a:pt x="101" y="1"/>
                    <a:pt x="182" y="81"/>
                    <a:pt x="263" y="81"/>
                  </a:cubicBezTo>
                  <a:lnTo>
                    <a:pt x="1009" y="767"/>
                  </a:lnTo>
                  <a:cubicBezTo>
                    <a:pt x="1110" y="847"/>
                    <a:pt x="1110" y="928"/>
                    <a:pt x="1110" y="1089"/>
                  </a:cubicBezTo>
                  <a:lnTo>
                    <a:pt x="1110" y="1271"/>
                  </a:lnTo>
                  <a:lnTo>
                    <a:pt x="1351" y="1513"/>
                  </a:lnTo>
                  <a:lnTo>
                    <a:pt x="1110" y="1775"/>
                  </a:lnTo>
                  <a:lnTo>
                    <a:pt x="1110" y="2682"/>
                  </a:lnTo>
                  <a:cubicBezTo>
                    <a:pt x="1110" y="2863"/>
                    <a:pt x="1009" y="2944"/>
                    <a:pt x="847" y="2944"/>
                  </a:cubicBezTo>
                  <a:lnTo>
                    <a:pt x="1614" y="2944"/>
                  </a:lnTo>
                  <a:cubicBezTo>
                    <a:pt x="1775" y="2944"/>
                    <a:pt x="1856" y="2863"/>
                    <a:pt x="1856" y="2682"/>
                  </a:cubicBezTo>
                  <a:lnTo>
                    <a:pt x="1856" y="1855"/>
                  </a:lnTo>
                  <a:lnTo>
                    <a:pt x="1614" y="1513"/>
                  </a:lnTo>
                  <a:lnTo>
                    <a:pt x="1856" y="1089"/>
                  </a:lnTo>
                  <a:cubicBezTo>
                    <a:pt x="1856" y="928"/>
                    <a:pt x="1775" y="847"/>
                    <a:pt x="1775" y="767"/>
                  </a:cubicBezTo>
                  <a:lnTo>
                    <a:pt x="1009" y="81"/>
                  </a:lnTo>
                  <a:cubicBezTo>
                    <a:pt x="928" y="81"/>
                    <a:pt x="847" y="1"/>
                    <a:pt x="767" y="1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410;p49">
              <a:extLst>
                <a:ext uri="{FF2B5EF4-FFF2-40B4-BE49-F238E27FC236}">
                  <a16:creationId xmlns:a16="http://schemas.microsoft.com/office/drawing/2014/main" id="{19423AAE-E3C7-E012-539F-093C7A530BAC}"/>
                </a:ext>
              </a:extLst>
            </p:cNvPr>
            <p:cNvSpPr/>
            <p:nvPr/>
          </p:nvSpPr>
          <p:spPr>
            <a:xfrm>
              <a:off x="4925124" y="2665589"/>
              <a:ext cx="70131" cy="33839"/>
            </a:xfrm>
            <a:custGeom>
              <a:avLst/>
              <a:gdLst/>
              <a:ahLst/>
              <a:cxnLst/>
              <a:rect l="l" t="t" r="r" b="b"/>
              <a:pathLst>
                <a:path w="2259" h="1090" extrusionOk="0">
                  <a:moveTo>
                    <a:pt x="0" y="1"/>
                  </a:moveTo>
                  <a:lnTo>
                    <a:pt x="0" y="1090"/>
                  </a:lnTo>
                  <a:lnTo>
                    <a:pt x="2178" y="1090"/>
                  </a:lnTo>
                  <a:cubicBezTo>
                    <a:pt x="2258" y="1090"/>
                    <a:pt x="2258" y="1090"/>
                    <a:pt x="2258" y="1009"/>
                  </a:cubicBezTo>
                  <a:lnTo>
                    <a:pt x="1593" y="81"/>
                  </a:lnTo>
                  <a:cubicBezTo>
                    <a:pt x="1593" y="1"/>
                    <a:pt x="1512" y="1"/>
                    <a:pt x="1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411;p49">
              <a:extLst>
                <a:ext uri="{FF2B5EF4-FFF2-40B4-BE49-F238E27FC236}">
                  <a16:creationId xmlns:a16="http://schemas.microsoft.com/office/drawing/2014/main" id="{2E6B3FFE-FA4D-F032-4FAD-D20A70F42F6D}"/>
                </a:ext>
              </a:extLst>
            </p:cNvPr>
            <p:cNvSpPr/>
            <p:nvPr/>
          </p:nvSpPr>
          <p:spPr>
            <a:xfrm>
              <a:off x="4901343" y="2665589"/>
              <a:ext cx="23812" cy="33839"/>
            </a:xfrm>
            <a:custGeom>
              <a:avLst/>
              <a:gdLst/>
              <a:ahLst/>
              <a:cxnLst/>
              <a:rect l="l" t="t" r="r" b="b"/>
              <a:pathLst>
                <a:path w="767" h="1090" extrusionOk="0">
                  <a:moveTo>
                    <a:pt x="101" y="1"/>
                  </a:moveTo>
                  <a:cubicBezTo>
                    <a:pt x="101" y="1"/>
                    <a:pt x="0" y="81"/>
                    <a:pt x="0" y="162"/>
                  </a:cubicBezTo>
                  <a:lnTo>
                    <a:pt x="0" y="1009"/>
                  </a:lnTo>
                  <a:lnTo>
                    <a:pt x="101" y="1090"/>
                  </a:lnTo>
                  <a:lnTo>
                    <a:pt x="766" y="1090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412;p49">
              <a:extLst>
                <a:ext uri="{FF2B5EF4-FFF2-40B4-BE49-F238E27FC236}">
                  <a16:creationId xmlns:a16="http://schemas.microsoft.com/office/drawing/2014/main" id="{D0341ABE-5AA4-925E-49E2-F6900612D58C}"/>
                </a:ext>
              </a:extLst>
            </p:cNvPr>
            <p:cNvSpPr/>
            <p:nvPr/>
          </p:nvSpPr>
          <p:spPr>
            <a:xfrm>
              <a:off x="4818078" y="2694400"/>
              <a:ext cx="65132" cy="10028"/>
            </a:xfrm>
            <a:custGeom>
              <a:avLst/>
              <a:gdLst/>
              <a:ahLst/>
              <a:cxnLst/>
              <a:rect l="l" t="t" r="r" b="b"/>
              <a:pathLst>
                <a:path w="2098" h="323" extrusionOk="0">
                  <a:moveTo>
                    <a:pt x="162" y="0"/>
                  </a:moveTo>
                  <a:cubicBezTo>
                    <a:pt x="81" y="0"/>
                    <a:pt x="1" y="81"/>
                    <a:pt x="1" y="162"/>
                  </a:cubicBezTo>
                  <a:cubicBezTo>
                    <a:pt x="1" y="242"/>
                    <a:pt x="81" y="323"/>
                    <a:pt x="162" y="323"/>
                  </a:cubicBezTo>
                  <a:lnTo>
                    <a:pt x="1936" y="323"/>
                  </a:lnTo>
                  <a:cubicBezTo>
                    <a:pt x="2017" y="323"/>
                    <a:pt x="2097" y="242"/>
                    <a:pt x="2097" y="162"/>
                  </a:cubicBezTo>
                  <a:cubicBezTo>
                    <a:pt x="2097" y="81"/>
                    <a:pt x="2017" y="0"/>
                    <a:pt x="1936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413;p49">
              <a:extLst>
                <a:ext uri="{FF2B5EF4-FFF2-40B4-BE49-F238E27FC236}">
                  <a16:creationId xmlns:a16="http://schemas.microsoft.com/office/drawing/2014/main" id="{CE664583-7B74-3BCC-ADEF-42FEEC85BF75}"/>
                </a:ext>
              </a:extLst>
            </p:cNvPr>
            <p:cNvSpPr/>
            <p:nvPr/>
          </p:nvSpPr>
          <p:spPr>
            <a:xfrm>
              <a:off x="4849372" y="2670619"/>
              <a:ext cx="33839" cy="13163"/>
            </a:xfrm>
            <a:custGeom>
              <a:avLst/>
              <a:gdLst/>
              <a:ahLst/>
              <a:cxnLst/>
              <a:rect l="l" t="t" r="r" b="b"/>
              <a:pathLst>
                <a:path w="1090" h="424" extrusionOk="0">
                  <a:moveTo>
                    <a:pt x="162" y="0"/>
                  </a:moveTo>
                  <a:cubicBezTo>
                    <a:pt x="1" y="0"/>
                    <a:pt x="1" y="81"/>
                    <a:pt x="1" y="262"/>
                  </a:cubicBezTo>
                  <a:cubicBezTo>
                    <a:pt x="1" y="343"/>
                    <a:pt x="81" y="424"/>
                    <a:pt x="162" y="424"/>
                  </a:cubicBezTo>
                  <a:lnTo>
                    <a:pt x="928" y="424"/>
                  </a:lnTo>
                  <a:cubicBezTo>
                    <a:pt x="1009" y="424"/>
                    <a:pt x="1089" y="343"/>
                    <a:pt x="1089" y="182"/>
                  </a:cubicBezTo>
                  <a:cubicBezTo>
                    <a:pt x="1089" y="81"/>
                    <a:pt x="1009" y="0"/>
                    <a:pt x="928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414;p49">
              <a:extLst>
                <a:ext uri="{FF2B5EF4-FFF2-40B4-BE49-F238E27FC236}">
                  <a16:creationId xmlns:a16="http://schemas.microsoft.com/office/drawing/2014/main" id="{A16E45CD-5DEC-5E4D-3AC6-A57DE22DA8DD}"/>
                </a:ext>
              </a:extLst>
            </p:cNvPr>
            <p:cNvSpPr/>
            <p:nvPr/>
          </p:nvSpPr>
          <p:spPr>
            <a:xfrm>
              <a:off x="5139185" y="2733207"/>
              <a:ext cx="23191" cy="23812"/>
            </a:xfrm>
            <a:custGeom>
              <a:avLst/>
              <a:gdLst/>
              <a:ahLst/>
              <a:cxnLst/>
              <a:rect l="l" t="t" r="r" b="b"/>
              <a:pathLst>
                <a:path w="747" h="767" extrusionOk="0">
                  <a:moveTo>
                    <a:pt x="162" y="0"/>
                  </a:moveTo>
                  <a:cubicBezTo>
                    <a:pt x="81" y="0"/>
                    <a:pt x="1" y="81"/>
                    <a:pt x="1" y="182"/>
                  </a:cubicBezTo>
                  <a:lnTo>
                    <a:pt x="1" y="585"/>
                  </a:lnTo>
                  <a:cubicBezTo>
                    <a:pt x="1" y="686"/>
                    <a:pt x="81" y="766"/>
                    <a:pt x="162" y="766"/>
                  </a:cubicBezTo>
                  <a:lnTo>
                    <a:pt x="747" y="766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FFD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415;p49">
              <a:extLst>
                <a:ext uri="{FF2B5EF4-FFF2-40B4-BE49-F238E27FC236}">
                  <a16:creationId xmlns:a16="http://schemas.microsoft.com/office/drawing/2014/main" id="{78C8072B-0C91-393E-9B43-AD3087594717}"/>
                </a:ext>
              </a:extLst>
            </p:cNvPr>
            <p:cNvSpPr/>
            <p:nvPr/>
          </p:nvSpPr>
          <p:spPr>
            <a:xfrm>
              <a:off x="4784269" y="2733207"/>
              <a:ext cx="23191" cy="23812"/>
            </a:xfrm>
            <a:custGeom>
              <a:avLst/>
              <a:gdLst/>
              <a:ahLst/>
              <a:cxnLst/>
              <a:rect l="l" t="t" r="r" b="b"/>
              <a:pathLst>
                <a:path w="747" h="767" extrusionOk="0">
                  <a:moveTo>
                    <a:pt x="1" y="0"/>
                  </a:moveTo>
                  <a:lnTo>
                    <a:pt x="1" y="766"/>
                  </a:lnTo>
                  <a:lnTo>
                    <a:pt x="666" y="766"/>
                  </a:lnTo>
                  <a:cubicBezTo>
                    <a:pt x="666" y="766"/>
                    <a:pt x="747" y="686"/>
                    <a:pt x="747" y="585"/>
                  </a:cubicBezTo>
                  <a:lnTo>
                    <a:pt x="747" y="182"/>
                  </a:lnTo>
                  <a:cubicBezTo>
                    <a:pt x="747" y="81"/>
                    <a:pt x="666" y="0"/>
                    <a:pt x="666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416;p49">
              <a:extLst>
                <a:ext uri="{FF2B5EF4-FFF2-40B4-BE49-F238E27FC236}">
                  <a16:creationId xmlns:a16="http://schemas.microsoft.com/office/drawing/2014/main" id="{272A5304-70E8-8E8D-A0CA-337FCCE1C426}"/>
                </a:ext>
              </a:extLst>
            </p:cNvPr>
            <p:cNvSpPr/>
            <p:nvPr/>
          </p:nvSpPr>
          <p:spPr>
            <a:xfrm>
              <a:off x="4786784" y="2621163"/>
              <a:ext cx="31324" cy="20676"/>
            </a:xfrm>
            <a:custGeom>
              <a:avLst/>
              <a:gdLst/>
              <a:ahLst/>
              <a:cxnLst/>
              <a:rect l="l" t="t" r="r" b="b"/>
              <a:pathLst>
                <a:path w="1009" h="666" extrusionOk="0">
                  <a:moveTo>
                    <a:pt x="81" y="0"/>
                  </a:moveTo>
                  <a:cubicBezTo>
                    <a:pt x="1" y="0"/>
                    <a:pt x="1" y="0"/>
                    <a:pt x="1" y="81"/>
                  </a:cubicBezTo>
                  <a:lnTo>
                    <a:pt x="1" y="262"/>
                  </a:lnTo>
                  <a:cubicBezTo>
                    <a:pt x="1" y="504"/>
                    <a:pt x="162" y="666"/>
                    <a:pt x="424" y="666"/>
                  </a:cubicBezTo>
                  <a:lnTo>
                    <a:pt x="928" y="666"/>
                  </a:lnTo>
                  <a:cubicBezTo>
                    <a:pt x="928" y="666"/>
                    <a:pt x="1009" y="666"/>
                    <a:pt x="1009" y="585"/>
                  </a:cubicBezTo>
                  <a:lnTo>
                    <a:pt x="1009" y="424"/>
                  </a:lnTo>
                  <a:cubicBezTo>
                    <a:pt x="1009" y="162"/>
                    <a:pt x="767" y="0"/>
                    <a:pt x="505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417;p49">
              <a:extLst>
                <a:ext uri="{FF2B5EF4-FFF2-40B4-BE49-F238E27FC236}">
                  <a16:creationId xmlns:a16="http://schemas.microsoft.com/office/drawing/2014/main" id="{627A3EF1-97BE-8486-3E34-4AAD0F9EDCD6}"/>
                </a:ext>
              </a:extLst>
            </p:cNvPr>
            <p:cNvSpPr/>
            <p:nvPr/>
          </p:nvSpPr>
          <p:spPr>
            <a:xfrm>
              <a:off x="4799916" y="2621163"/>
              <a:ext cx="38837" cy="20676"/>
            </a:xfrm>
            <a:custGeom>
              <a:avLst/>
              <a:gdLst/>
              <a:ahLst/>
              <a:cxnLst/>
              <a:rect l="l" t="t" r="r" b="b"/>
              <a:pathLst>
                <a:path w="1251" h="666" extrusionOk="0">
                  <a:moveTo>
                    <a:pt x="1" y="0"/>
                  </a:moveTo>
                  <a:cubicBezTo>
                    <a:pt x="344" y="0"/>
                    <a:pt x="505" y="162"/>
                    <a:pt x="505" y="424"/>
                  </a:cubicBezTo>
                  <a:lnTo>
                    <a:pt x="505" y="585"/>
                  </a:lnTo>
                  <a:cubicBezTo>
                    <a:pt x="505" y="666"/>
                    <a:pt x="424" y="666"/>
                    <a:pt x="424" y="666"/>
                  </a:cubicBezTo>
                  <a:lnTo>
                    <a:pt x="1090" y="666"/>
                  </a:lnTo>
                  <a:cubicBezTo>
                    <a:pt x="1170" y="666"/>
                    <a:pt x="1251" y="666"/>
                    <a:pt x="1251" y="585"/>
                  </a:cubicBezTo>
                  <a:lnTo>
                    <a:pt x="1251" y="424"/>
                  </a:lnTo>
                  <a:cubicBezTo>
                    <a:pt x="1251" y="162"/>
                    <a:pt x="1009" y="0"/>
                    <a:pt x="747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418;p49">
              <a:extLst>
                <a:ext uri="{FF2B5EF4-FFF2-40B4-BE49-F238E27FC236}">
                  <a16:creationId xmlns:a16="http://schemas.microsoft.com/office/drawing/2014/main" id="{7317CE9F-D35C-5463-C78C-691115ED5289}"/>
                </a:ext>
              </a:extLst>
            </p:cNvPr>
            <p:cNvSpPr/>
            <p:nvPr/>
          </p:nvSpPr>
          <p:spPr>
            <a:xfrm>
              <a:off x="5047786" y="2746340"/>
              <a:ext cx="67647" cy="73266"/>
            </a:xfrm>
            <a:custGeom>
              <a:avLst/>
              <a:gdLst/>
              <a:ahLst/>
              <a:cxnLst/>
              <a:rect l="l" t="t" r="r" b="b"/>
              <a:pathLst>
                <a:path w="2179" h="2360" extrusionOk="0">
                  <a:moveTo>
                    <a:pt x="928" y="1"/>
                  </a:moveTo>
                  <a:cubicBezTo>
                    <a:pt x="424" y="162"/>
                    <a:pt x="1" y="666"/>
                    <a:pt x="1" y="1170"/>
                  </a:cubicBezTo>
                  <a:cubicBezTo>
                    <a:pt x="1" y="1775"/>
                    <a:pt x="424" y="2178"/>
                    <a:pt x="928" y="2360"/>
                  </a:cubicBezTo>
                  <a:cubicBezTo>
                    <a:pt x="1009" y="2360"/>
                    <a:pt x="2178" y="1856"/>
                    <a:pt x="2178" y="1170"/>
                  </a:cubicBezTo>
                  <a:cubicBezTo>
                    <a:pt x="2178" y="505"/>
                    <a:pt x="1009" y="1"/>
                    <a:pt x="928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419;p49">
              <a:extLst>
                <a:ext uri="{FF2B5EF4-FFF2-40B4-BE49-F238E27FC236}">
                  <a16:creationId xmlns:a16="http://schemas.microsoft.com/office/drawing/2014/main" id="{421321C1-9541-5A0B-8D50-C5CB743D039F}"/>
                </a:ext>
              </a:extLst>
            </p:cNvPr>
            <p:cNvSpPr/>
            <p:nvPr/>
          </p:nvSpPr>
          <p:spPr>
            <a:xfrm>
              <a:off x="5076597" y="2746340"/>
              <a:ext cx="49486" cy="75781"/>
            </a:xfrm>
            <a:custGeom>
              <a:avLst/>
              <a:gdLst/>
              <a:ahLst/>
              <a:cxnLst/>
              <a:rect l="l" t="t" r="r" b="b"/>
              <a:pathLst>
                <a:path w="1594" h="2441" extrusionOk="0">
                  <a:moveTo>
                    <a:pt x="0" y="1"/>
                  </a:moveTo>
                  <a:cubicBezTo>
                    <a:pt x="162" y="81"/>
                    <a:pt x="323" y="162"/>
                    <a:pt x="504" y="343"/>
                  </a:cubicBezTo>
                  <a:cubicBezTo>
                    <a:pt x="666" y="505"/>
                    <a:pt x="827" y="847"/>
                    <a:pt x="827" y="1170"/>
                  </a:cubicBezTo>
                  <a:cubicBezTo>
                    <a:pt x="827" y="1513"/>
                    <a:pt x="666" y="1856"/>
                    <a:pt x="504" y="2017"/>
                  </a:cubicBezTo>
                  <a:cubicBezTo>
                    <a:pt x="323" y="2178"/>
                    <a:pt x="162" y="2279"/>
                    <a:pt x="0" y="2360"/>
                  </a:cubicBezTo>
                  <a:cubicBezTo>
                    <a:pt x="81" y="2360"/>
                    <a:pt x="162" y="2440"/>
                    <a:pt x="323" y="2440"/>
                  </a:cubicBezTo>
                  <a:cubicBezTo>
                    <a:pt x="666" y="2440"/>
                    <a:pt x="1008" y="2279"/>
                    <a:pt x="1170" y="2017"/>
                  </a:cubicBezTo>
                  <a:cubicBezTo>
                    <a:pt x="1412" y="1856"/>
                    <a:pt x="1593" y="1513"/>
                    <a:pt x="1593" y="1170"/>
                  </a:cubicBezTo>
                  <a:cubicBezTo>
                    <a:pt x="1593" y="847"/>
                    <a:pt x="1412" y="505"/>
                    <a:pt x="1170" y="343"/>
                  </a:cubicBezTo>
                  <a:cubicBezTo>
                    <a:pt x="1008" y="81"/>
                    <a:pt x="666" y="1"/>
                    <a:pt x="323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420;p49">
              <a:extLst>
                <a:ext uri="{FF2B5EF4-FFF2-40B4-BE49-F238E27FC236}">
                  <a16:creationId xmlns:a16="http://schemas.microsoft.com/office/drawing/2014/main" id="{9F3781A8-F012-21B5-DF82-A8B6CE1C4C2E}"/>
                </a:ext>
              </a:extLst>
            </p:cNvPr>
            <p:cNvSpPr/>
            <p:nvPr/>
          </p:nvSpPr>
          <p:spPr>
            <a:xfrm>
              <a:off x="4823076" y="2746340"/>
              <a:ext cx="65753" cy="73266"/>
            </a:xfrm>
            <a:custGeom>
              <a:avLst/>
              <a:gdLst/>
              <a:ahLst/>
              <a:cxnLst/>
              <a:rect l="l" t="t" r="r" b="b"/>
              <a:pathLst>
                <a:path w="2118" h="2360" extrusionOk="0">
                  <a:moveTo>
                    <a:pt x="848" y="1"/>
                  </a:moveTo>
                  <a:cubicBezTo>
                    <a:pt x="344" y="162"/>
                    <a:pt x="1" y="666"/>
                    <a:pt x="1" y="1170"/>
                  </a:cubicBezTo>
                  <a:cubicBezTo>
                    <a:pt x="1" y="1775"/>
                    <a:pt x="344" y="2178"/>
                    <a:pt x="848" y="2360"/>
                  </a:cubicBezTo>
                  <a:cubicBezTo>
                    <a:pt x="928" y="2360"/>
                    <a:pt x="2118" y="1856"/>
                    <a:pt x="2118" y="1170"/>
                  </a:cubicBezTo>
                  <a:cubicBezTo>
                    <a:pt x="2118" y="505"/>
                    <a:pt x="928" y="1"/>
                    <a:pt x="848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421;p49">
              <a:extLst>
                <a:ext uri="{FF2B5EF4-FFF2-40B4-BE49-F238E27FC236}">
                  <a16:creationId xmlns:a16="http://schemas.microsoft.com/office/drawing/2014/main" id="{1EEB328E-7F07-BC63-D0AE-1A8AC50D0E76}"/>
                </a:ext>
              </a:extLst>
            </p:cNvPr>
            <p:cNvSpPr/>
            <p:nvPr/>
          </p:nvSpPr>
          <p:spPr>
            <a:xfrm>
              <a:off x="4849372" y="2746340"/>
              <a:ext cx="49486" cy="75781"/>
            </a:xfrm>
            <a:custGeom>
              <a:avLst/>
              <a:gdLst/>
              <a:ahLst/>
              <a:cxnLst/>
              <a:rect l="l" t="t" r="r" b="b"/>
              <a:pathLst>
                <a:path w="1594" h="2441" extrusionOk="0">
                  <a:moveTo>
                    <a:pt x="1" y="1"/>
                  </a:moveTo>
                  <a:cubicBezTo>
                    <a:pt x="162" y="81"/>
                    <a:pt x="343" y="162"/>
                    <a:pt x="505" y="343"/>
                  </a:cubicBezTo>
                  <a:cubicBezTo>
                    <a:pt x="666" y="505"/>
                    <a:pt x="848" y="847"/>
                    <a:pt x="848" y="1170"/>
                  </a:cubicBezTo>
                  <a:cubicBezTo>
                    <a:pt x="848" y="1513"/>
                    <a:pt x="666" y="1856"/>
                    <a:pt x="505" y="2017"/>
                  </a:cubicBezTo>
                  <a:cubicBezTo>
                    <a:pt x="343" y="2178"/>
                    <a:pt x="162" y="2279"/>
                    <a:pt x="1" y="2360"/>
                  </a:cubicBezTo>
                  <a:cubicBezTo>
                    <a:pt x="81" y="2360"/>
                    <a:pt x="263" y="2440"/>
                    <a:pt x="343" y="2440"/>
                  </a:cubicBezTo>
                  <a:cubicBezTo>
                    <a:pt x="666" y="2440"/>
                    <a:pt x="1009" y="2279"/>
                    <a:pt x="1271" y="2017"/>
                  </a:cubicBezTo>
                  <a:cubicBezTo>
                    <a:pt x="1432" y="1856"/>
                    <a:pt x="1594" y="1513"/>
                    <a:pt x="1594" y="1170"/>
                  </a:cubicBezTo>
                  <a:cubicBezTo>
                    <a:pt x="1594" y="847"/>
                    <a:pt x="1432" y="505"/>
                    <a:pt x="1271" y="343"/>
                  </a:cubicBezTo>
                  <a:cubicBezTo>
                    <a:pt x="1009" y="81"/>
                    <a:pt x="666" y="1"/>
                    <a:pt x="343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422;p49">
              <a:extLst>
                <a:ext uri="{FF2B5EF4-FFF2-40B4-BE49-F238E27FC236}">
                  <a16:creationId xmlns:a16="http://schemas.microsoft.com/office/drawing/2014/main" id="{A41E2E83-E5FC-D09D-33C7-2E576494DE76}"/>
                </a:ext>
              </a:extLst>
            </p:cNvPr>
            <p:cNvSpPr/>
            <p:nvPr/>
          </p:nvSpPr>
          <p:spPr>
            <a:xfrm>
              <a:off x="5070947" y="2766985"/>
              <a:ext cx="31355" cy="31355"/>
            </a:xfrm>
            <a:custGeom>
              <a:avLst/>
              <a:gdLst/>
              <a:ahLst/>
              <a:cxnLst/>
              <a:rect l="l" t="t" r="r" b="b"/>
              <a:pathLst>
                <a:path w="1010" h="1010" extrusionOk="0">
                  <a:moveTo>
                    <a:pt x="505" y="1"/>
                  </a:moveTo>
                  <a:cubicBezTo>
                    <a:pt x="263" y="1"/>
                    <a:pt x="1" y="263"/>
                    <a:pt x="1" y="505"/>
                  </a:cubicBezTo>
                  <a:cubicBezTo>
                    <a:pt x="1" y="767"/>
                    <a:pt x="263" y="1009"/>
                    <a:pt x="505" y="1009"/>
                  </a:cubicBezTo>
                  <a:cubicBezTo>
                    <a:pt x="767" y="1009"/>
                    <a:pt x="1009" y="767"/>
                    <a:pt x="1009" y="505"/>
                  </a:cubicBezTo>
                  <a:cubicBezTo>
                    <a:pt x="1009" y="263"/>
                    <a:pt x="767" y="1"/>
                    <a:pt x="505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423;p49">
              <a:extLst>
                <a:ext uri="{FF2B5EF4-FFF2-40B4-BE49-F238E27FC236}">
                  <a16:creationId xmlns:a16="http://schemas.microsoft.com/office/drawing/2014/main" id="{83F87CF3-4A90-23BA-E9F6-4BD9491626FA}"/>
                </a:ext>
              </a:extLst>
            </p:cNvPr>
            <p:cNvSpPr/>
            <p:nvPr/>
          </p:nvSpPr>
          <p:spPr>
            <a:xfrm>
              <a:off x="4844374" y="2766985"/>
              <a:ext cx="31324" cy="31355"/>
            </a:xfrm>
            <a:custGeom>
              <a:avLst/>
              <a:gdLst/>
              <a:ahLst/>
              <a:cxnLst/>
              <a:rect l="l" t="t" r="r" b="b"/>
              <a:pathLst>
                <a:path w="1009" h="1010" extrusionOk="0">
                  <a:moveTo>
                    <a:pt x="504" y="1"/>
                  </a:moveTo>
                  <a:cubicBezTo>
                    <a:pt x="242" y="1"/>
                    <a:pt x="0" y="263"/>
                    <a:pt x="0" y="505"/>
                  </a:cubicBezTo>
                  <a:cubicBezTo>
                    <a:pt x="0" y="767"/>
                    <a:pt x="242" y="1009"/>
                    <a:pt x="504" y="1009"/>
                  </a:cubicBezTo>
                  <a:cubicBezTo>
                    <a:pt x="827" y="1009"/>
                    <a:pt x="1009" y="767"/>
                    <a:pt x="1009" y="505"/>
                  </a:cubicBezTo>
                  <a:cubicBezTo>
                    <a:pt x="1009" y="263"/>
                    <a:pt x="827" y="1"/>
                    <a:pt x="504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424;p49">
              <a:extLst>
                <a:ext uri="{FF2B5EF4-FFF2-40B4-BE49-F238E27FC236}">
                  <a16:creationId xmlns:a16="http://schemas.microsoft.com/office/drawing/2014/main" id="{CC3FB312-4F44-6A6D-5E24-BC3304B0D311}"/>
                </a:ext>
              </a:extLst>
            </p:cNvPr>
            <p:cNvSpPr/>
            <p:nvPr/>
          </p:nvSpPr>
          <p:spPr>
            <a:xfrm>
              <a:off x="4914475" y="2717560"/>
              <a:ext cx="177795" cy="55105"/>
            </a:xfrm>
            <a:custGeom>
              <a:avLst/>
              <a:gdLst/>
              <a:ahLst/>
              <a:cxnLst/>
              <a:rect l="l" t="t" r="r" b="b"/>
              <a:pathLst>
                <a:path w="5727" h="1775" extrusionOk="0">
                  <a:moveTo>
                    <a:pt x="3206" y="0"/>
                  </a:moveTo>
                  <a:cubicBezTo>
                    <a:pt x="3105" y="0"/>
                    <a:pt x="3025" y="81"/>
                    <a:pt x="3025" y="182"/>
                  </a:cubicBezTo>
                  <a:cubicBezTo>
                    <a:pt x="3025" y="262"/>
                    <a:pt x="3105" y="343"/>
                    <a:pt x="3287" y="343"/>
                  </a:cubicBezTo>
                  <a:lnTo>
                    <a:pt x="4376" y="343"/>
                  </a:lnTo>
                  <a:cubicBezTo>
                    <a:pt x="4214" y="424"/>
                    <a:pt x="4114" y="504"/>
                    <a:pt x="4033" y="585"/>
                  </a:cubicBezTo>
                  <a:cubicBezTo>
                    <a:pt x="3791" y="847"/>
                    <a:pt x="3609" y="1089"/>
                    <a:pt x="3529" y="1432"/>
                  </a:cubicBezTo>
                  <a:lnTo>
                    <a:pt x="182" y="1432"/>
                  </a:lnTo>
                  <a:cubicBezTo>
                    <a:pt x="81" y="1432"/>
                    <a:pt x="1" y="1512"/>
                    <a:pt x="1" y="1593"/>
                  </a:cubicBezTo>
                  <a:cubicBezTo>
                    <a:pt x="1" y="1694"/>
                    <a:pt x="81" y="1774"/>
                    <a:pt x="182" y="1774"/>
                  </a:cubicBezTo>
                  <a:lnTo>
                    <a:pt x="3710" y="1774"/>
                  </a:lnTo>
                  <a:cubicBezTo>
                    <a:pt x="3791" y="1774"/>
                    <a:pt x="3791" y="1774"/>
                    <a:pt x="3872" y="1694"/>
                  </a:cubicBezTo>
                  <a:cubicBezTo>
                    <a:pt x="3952" y="1351"/>
                    <a:pt x="4033" y="1089"/>
                    <a:pt x="4295" y="847"/>
                  </a:cubicBezTo>
                  <a:cubicBezTo>
                    <a:pt x="4618" y="504"/>
                    <a:pt x="5041" y="343"/>
                    <a:pt x="5545" y="343"/>
                  </a:cubicBezTo>
                  <a:cubicBezTo>
                    <a:pt x="5626" y="343"/>
                    <a:pt x="5726" y="262"/>
                    <a:pt x="5726" y="182"/>
                  </a:cubicBezTo>
                  <a:cubicBezTo>
                    <a:pt x="5726" y="0"/>
                    <a:pt x="5626" y="0"/>
                    <a:pt x="5545" y="0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425;p49">
              <a:extLst>
                <a:ext uri="{FF2B5EF4-FFF2-40B4-BE49-F238E27FC236}">
                  <a16:creationId xmlns:a16="http://schemas.microsoft.com/office/drawing/2014/main" id="{00FE551C-D490-A1EB-0A85-C40176AA4A21}"/>
                </a:ext>
              </a:extLst>
            </p:cNvPr>
            <p:cNvSpPr/>
            <p:nvPr/>
          </p:nvSpPr>
          <p:spPr>
            <a:xfrm>
              <a:off x="4958933" y="2738827"/>
              <a:ext cx="60103" cy="12542"/>
            </a:xfrm>
            <a:custGeom>
              <a:avLst/>
              <a:gdLst/>
              <a:ahLst/>
              <a:cxnLst/>
              <a:rect l="l" t="t" r="r" b="b"/>
              <a:pathLst>
                <a:path w="1936" h="404" extrusionOk="0">
                  <a:moveTo>
                    <a:pt x="161" y="1"/>
                  </a:moveTo>
                  <a:cubicBezTo>
                    <a:pt x="81" y="1"/>
                    <a:pt x="0" y="81"/>
                    <a:pt x="0" y="243"/>
                  </a:cubicBezTo>
                  <a:cubicBezTo>
                    <a:pt x="0" y="323"/>
                    <a:pt x="81" y="404"/>
                    <a:pt x="161" y="404"/>
                  </a:cubicBezTo>
                  <a:lnTo>
                    <a:pt x="1673" y="404"/>
                  </a:lnTo>
                  <a:cubicBezTo>
                    <a:pt x="1855" y="404"/>
                    <a:pt x="1936" y="323"/>
                    <a:pt x="1855" y="162"/>
                  </a:cubicBezTo>
                  <a:cubicBezTo>
                    <a:pt x="1855" y="81"/>
                    <a:pt x="1774" y="1"/>
                    <a:pt x="1673" y="1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890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>
          <a:extLst>
            <a:ext uri="{FF2B5EF4-FFF2-40B4-BE49-F238E27FC236}">
              <a16:creationId xmlns:a16="http://schemas.microsoft.com/office/drawing/2014/main" id="{44916B74-B465-4087-F7F8-6C16F63D0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>
            <a:extLst>
              <a:ext uri="{FF2B5EF4-FFF2-40B4-BE49-F238E27FC236}">
                <a16:creationId xmlns:a16="http://schemas.microsoft.com/office/drawing/2014/main" id="{EE795CCF-A86B-8AE6-6B73-E0DA7C419F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</a:t>
            </a:r>
            <a:r>
              <a:rPr lang="en" b="1" dirty="0"/>
              <a:t>ó</a:t>
            </a:r>
            <a:r>
              <a:rPr lang="en" dirty="0"/>
              <a:t>tesis</a:t>
            </a:r>
            <a:endParaRPr dirty="0"/>
          </a:p>
        </p:txBody>
      </p:sp>
      <p:sp>
        <p:nvSpPr>
          <p:cNvPr id="769" name="Google Shape;769;p33">
            <a:extLst>
              <a:ext uri="{FF2B5EF4-FFF2-40B4-BE49-F238E27FC236}">
                <a16:creationId xmlns:a16="http://schemas.microsoft.com/office/drawing/2014/main" id="{E79B3634-7BCD-EF5F-2C81-269B5728416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01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70" name="Google Shape;770;p33">
            <a:extLst>
              <a:ext uri="{FF2B5EF4-FFF2-40B4-BE49-F238E27FC236}">
                <a16:creationId xmlns:a16="http://schemas.microsoft.com/office/drawing/2014/main" id="{F65CD241-CAC0-90BA-EAB8-50EAFC41BEF7}"/>
              </a:ext>
            </a:extLst>
          </p:cNvPr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>
              <a:extLst>
                <a:ext uri="{FF2B5EF4-FFF2-40B4-BE49-F238E27FC236}">
                  <a16:creationId xmlns:a16="http://schemas.microsoft.com/office/drawing/2014/main" id="{F6A9B388-017F-1C8F-F2FB-11D7E45BC1D4}"/>
                </a:ext>
              </a:extLst>
            </p:cNvPr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>
              <a:extLst>
                <a:ext uri="{FF2B5EF4-FFF2-40B4-BE49-F238E27FC236}">
                  <a16:creationId xmlns:a16="http://schemas.microsoft.com/office/drawing/2014/main" id="{13FC263A-C353-F4CE-C45B-F18F9C64218B}"/>
                </a:ext>
              </a:extLst>
            </p:cNvPr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>
            <a:extLst>
              <a:ext uri="{FF2B5EF4-FFF2-40B4-BE49-F238E27FC236}">
                <a16:creationId xmlns:a16="http://schemas.microsoft.com/office/drawing/2014/main" id="{55A0917D-B037-8CD6-AE40-160162D69220}"/>
              </a:ext>
            </a:extLst>
          </p:cNvPr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>
            <a:extLst>
              <a:ext uri="{FF2B5EF4-FFF2-40B4-BE49-F238E27FC236}">
                <a16:creationId xmlns:a16="http://schemas.microsoft.com/office/drawing/2014/main" id="{63740CA3-6ABB-26BA-AF03-61195C840300}"/>
              </a:ext>
            </a:extLst>
          </p:cNvPr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>
            <a:extLst>
              <a:ext uri="{FF2B5EF4-FFF2-40B4-BE49-F238E27FC236}">
                <a16:creationId xmlns:a16="http://schemas.microsoft.com/office/drawing/2014/main" id="{BEE36FA6-0611-B1EF-A365-9A055F97044A}"/>
              </a:ext>
            </a:extLst>
          </p:cNvPr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>
            <a:extLst>
              <a:ext uri="{FF2B5EF4-FFF2-40B4-BE49-F238E27FC236}">
                <a16:creationId xmlns:a16="http://schemas.microsoft.com/office/drawing/2014/main" id="{4B7B6C1D-C469-1550-866E-110BD3550F61}"/>
              </a:ext>
            </a:extLst>
          </p:cNvPr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>
            <a:extLst>
              <a:ext uri="{FF2B5EF4-FFF2-40B4-BE49-F238E27FC236}">
                <a16:creationId xmlns:a16="http://schemas.microsoft.com/office/drawing/2014/main" id="{459595F4-74EB-D7E4-77C8-D0F80D047013}"/>
              </a:ext>
            </a:extLst>
          </p:cNvPr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>
              <a:extLst>
                <a:ext uri="{FF2B5EF4-FFF2-40B4-BE49-F238E27FC236}">
                  <a16:creationId xmlns:a16="http://schemas.microsoft.com/office/drawing/2014/main" id="{E7BD6553-2757-E45F-F4FF-F09C2667406B}"/>
                </a:ext>
              </a:extLst>
            </p:cNvPr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>
              <a:extLst>
                <a:ext uri="{FF2B5EF4-FFF2-40B4-BE49-F238E27FC236}">
                  <a16:creationId xmlns:a16="http://schemas.microsoft.com/office/drawing/2014/main" id="{82F4702C-1341-E52C-D8B6-4CB2A9CF1AAD}"/>
                </a:ext>
              </a:extLst>
            </p:cNvPr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>
              <a:extLst>
                <a:ext uri="{FF2B5EF4-FFF2-40B4-BE49-F238E27FC236}">
                  <a16:creationId xmlns:a16="http://schemas.microsoft.com/office/drawing/2014/main" id="{0DBF828C-59D6-6D0A-C681-12CD121D3F0D}"/>
                </a:ext>
              </a:extLst>
            </p:cNvPr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>
              <a:extLst>
                <a:ext uri="{FF2B5EF4-FFF2-40B4-BE49-F238E27FC236}">
                  <a16:creationId xmlns:a16="http://schemas.microsoft.com/office/drawing/2014/main" id="{63FC8180-4595-5FAA-272E-91EA345E7712}"/>
                </a:ext>
              </a:extLst>
            </p:cNvPr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>
              <a:extLst>
                <a:ext uri="{FF2B5EF4-FFF2-40B4-BE49-F238E27FC236}">
                  <a16:creationId xmlns:a16="http://schemas.microsoft.com/office/drawing/2014/main" id="{F23DA5C5-F8F6-B7B9-60C1-E91B66900E48}"/>
                </a:ext>
              </a:extLst>
            </p:cNvPr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>
              <a:extLst>
                <a:ext uri="{FF2B5EF4-FFF2-40B4-BE49-F238E27FC236}">
                  <a16:creationId xmlns:a16="http://schemas.microsoft.com/office/drawing/2014/main" id="{F32F6E79-539D-8B3E-61CB-4682B87ED50F}"/>
                </a:ext>
              </a:extLst>
            </p:cNvPr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>
              <a:extLst>
                <a:ext uri="{FF2B5EF4-FFF2-40B4-BE49-F238E27FC236}">
                  <a16:creationId xmlns:a16="http://schemas.microsoft.com/office/drawing/2014/main" id="{84DDA786-C94F-A3B0-2B27-873123DC4658}"/>
                </a:ext>
              </a:extLst>
            </p:cNvPr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>
              <a:extLst>
                <a:ext uri="{FF2B5EF4-FFF2-40B4-BE49-F238E27FC236}">
                  <a16:creationId xmlns:a16="http://schemas.microsoft.com/office/drawing/2014/main" id="{B6F2F5B4-EA93-1C77-9943-D55A9D117934}"/>
                </a:ext>
              </a:extLst>
            </p:cNvPr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>
            <a:extLst>
              <a:ext uri="{FF2B5EF4-FFF2-40B4-BE49-F238E27FC236}">
                <a16:creationId xmlns:a16="http://schemas.microsoft.com/office/drawing/2014/main" id="{4F8DB363-3A83-B183-F680-4426782A41EC}"/>
              </a:ext>
            </a:extLst>
          </p:cNvPr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>
              <a:extLst>
                <a:ext uri="{FF2B5EF4-FFF2-40B4-BE49-F238E27FC236}">
                  <a16:creationId xmlns:a16="http://schemas.microsoft.com/office/drawing/2014/main" id="{42AB47F4-5758-AD92-4A97-A77A6DA42712}"/>
                </a:ext>
              </a:extLst>
            </p:cNvPr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>
              <a:extLst>
                <a:ext uri="{FF2B5EF4-FFF2-40B4-BE49-F238E27FC236}">
                  <a16:creationId xmlns:a16="http://schemas.microsoft.com/office/drawing/2014/main" id="{540299FF-9499-B30C-2975-FB9D71DEA60B}"/>
                </a:ext>
              </a:extLst>
            </p:cNvPr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>
              <a:extLst>
                <a:ext uri="{FF2B5EF4-FFF2-40B4-BE49-F238E27FC236}">
                  <a16:creationId xmlns:a16="http://schemas.microsoft.com/office/drawing/2014/main" id="{CD6CB713-7133-F5FE-9FF7-F90C925D578F}"/>
                </a:ext>
              </a:extLst>
            </p:cNvPr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>
              <a:extLst>
                <a:ext uri="{FF2B5EF4-FFF2-40B4-BE49-F238E27FC236}">
                  <a16:creationId xmlns:a16="http://schemas.microsoft.com/office/drawing/2014/main" id="{5CF8EA09-A5A8-A67C-DF4D-CA600B24DC1B}"/>
                </a:ext>
              </a:extLst>
            </p:cNvPr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>
              <a:extLst>
                <a:ext uri="{FF2B5EF4-FFF2-40B4-BE49-F238E27FC236}">
                  <a16:creationId xmlns:a16="http://schemas.microsoft.com/office/drawing/2014/main" id="{5DE4A3C7-5893-6C0E-6E77-E6BAC63B8CA7}"/>
                </a:ext>
              </a:extLst>
            </p:cNvPr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>
              <a:extLst>
                <a:ext uri="{FF2B5EF4-FFF2-40B4-BE49-F238E27FC236}">
                  <a16:creationId xmlns:a16="http://schemas.microsoft.com/office/drawing/2014/main" id="{DBF3FEE4-9BF0-2893-05BF-88A38133B74E}"/>
                </a:ext>
              </a:extLst>
            </p:cNvPr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>
            <a:extLst>
              <a:ext uri="{FF2B5EF4-FFF2-40B4-BE49-F238E27FC236}">
                <a16:creationId xmlns:a16="http://schemas.microsoft.com/office/drawing/2014/main" id="{380B90FD-016B-55CF-A788-6606E079B8C9}"/>
              </a:ext>
            </a:extLst>
          </p:cNvPr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>
              <a:extLst>
                <a:ext uri="{FF2B5EF4-FFF2-40B4-BE49-F238E27FC236}">
                  <a16:creationId xmlns:a16="http://schemas.microsoft.com/office/drawing/2014/main" id="{233B234D-833F-07D8-D19E-09E259D7ED79}"/>
                </a:ext>
              </a:extLst>
            </p:cNvPr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>
              <a:extLst>
                <a:ext uri="{FF2B5EF4-FFF2-40B4-BE49-F238E27FC236}">
                  <a16:creationId xmlns:a16="http://schemas.microsoft.com/office/drawing/2014/main" id="{DBA7A24D-4B53-8638-F021-C2DFB5639490}"/>
                </a:ext>
              </a:extLst>
            </p:cNvPr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>
              <a:extLst>
                <a:ext uri="{FF2B5EF4-FFF2-40B4-BE49-F238E27FC236}">
                  <a16:creationId xmlns:a16="http://schemas.microsoft.com/office/drawing/2014/main" id="{60B9C8C3-F459-4995-0EBC-2E66ED19885E}"/>
                </a:ext>
              </a:extLst>
            </p:cNvPr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>
              <a:extLst>
                <a:ext uri="{FF2B5EF4-FFF2-40B4-BE49-F238E27FC236}">
                  <a16:creationId xmlns:a16="http://schemas.microsoft.com/office/drawing/2014/main" id="{C3A1AD35-DACD-1E97-E2D4-A9E8BBFFB376}"/>
                </a:ext>
              </a:extLst>
            </p:cNvPr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>
              <a:extLst>
                <a:ext uri="{FF2B5EF4-FFF2-40B4-BE49-F238E27FC236}">
                  <a16:creationId xmlns:a16="http://schemas.microsoft.com/office/drawing/2014/main" id="{492B6B13-0CBF-23C4-E662-CBC9B9119628}"/>
                </a:ext>
              </a:extLst>
            </p:cNvPr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4">
            <a:extLst>
              <a:ext uri="{FF2B5EF4-FFF2-40B4-BE49-F238E27FC236}">
                <a16:creationId xmlns:a16="http://schemas.microsoft.com/office/drawing/2014/main" id="{553DB79B-5124-E7B5-F925-CE54BB087C27}"/>
              </a:ext>
            </a:extLst>
          </p:cNvPr>
          <p:cNvGrpSpPr>
            <a:grpSpLocks noChangeAspect="1"/>
          </p:cNvGrpSpPr>
          <p:nvPr/>
        </p:nvGrpSpPr>
        <p:grpSpPr>
          <a:xfrm>
            <a:off x="4212000" y="1362381"/>
            <a:ext cx="720000" cy="920408"/>
            <a:chOff x="5629306" y="3789760"/>
            <a:chExt cx="326136" cy="416914"/>
          </a:xfrm>
        </p:grpSpPr>
        <p:sp>
          <p:nvSpPr>
            <p:cNvPr id="811" name="Google Shape;811;p34">
              <a:extLst>
                <a:ext uri="{FF2B5EF4-FFF2-40B4-BE49-F238E27FC236}">
                  <a16:creationId xmlns:a16="http://schemas.microsoft.com/office/drawing/2014/main" id="{AB8390A3-A830-3642-1573-28E777BFA6C1}"/>
                </a:ext>
              </a:extLst>
            </p:cNvPr>
            <p:cNvSpPr/>
            <p:nvPr/>
          </p:nvSpPr>
          <p:spPr>
            <a:xfrm>
              <a:off x="5864013" y="4055792"/>
              <a:ext cx="31324" cy="46971"/>
            </a:xfrm>
            <a:custGeom>
              <a:avLst/>
              <a:gdLst/>
              <a:ahLst/>
              <a:cxnLst/>
              <a:rect l="l" t="t" r="r" b="b"/>
              <a:pathLst>
                <a:path w="1009" h="1513" extrusionOk="0">
                  <a:moveTo>
                    <a:pt x="1009" y="1"/>
                  </a:moveTo>
                  <a:lnTo>
                    <a:pt x="1" y="323"/>
                  </a:lnTo>
                  <a:lnTo>
                    <a:pt x="1" y="1170"/>
                  </a:lnTo>
                  <a:cubicBezTo>
                    <a:pt x="1" y="1331"/>
                    <a:pt x="81" y="1432"/>
                    <a:pt x="243" y="1513"/>
                  </a:cubicBezTo>
                  <a:cubicBezTo>
                    <a:pt x="243" y="1513"/>
                    <a:pt x="1009" y="1432"/>
                    <a:pt x="1009" y="1251"/>
                  </a:cubicBezTo>
                  <a:lnTo>
                    <a:pt x="1009" y="1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>
              <a:extLst>
                <a:ext uri="{FF2B5EF4-FFF2-40B4-BE49-F238E27FC236}">
                  <a16:creationId xmlns:a16="http://schemas.microsoft.com/office/drawing/2014/main" id="{FA1E479B-9662-617D-3C5A-B60DA400122B}"/>
                </a:ext>
              </a:extLst>
            </p:cNvPr>
            <p:cNvSpPr/>
            <p:nvPr/>
          </p:nvSpPr>
          <p:spPr>
            <a:xfrm>
              <a:off x="5871526" y="4060790"/>
              <a:ext cx="28841" cy="49486"/>
            </a:xfrm>
            <a:custGeom>
              <a:avLst/>
              <a:gdLst/>
              <a:ahLst/>
              <a:cxnLst/>
              <a:rect l="l" t="t" r="r" b="b"/>
              <a:pathLst>
                <a:path w="929" h="1594" extrusionOk="0">
                  <a:moveTo>
                    <a:pt x="182" y="1"/>
                  </a:moveTo>
                  <a:lnTo>
                    <a:pt x="182" y="1009"/>
                  </a:lnTo>
                  <a:cubicBezTo>
                    <a:pt x="182" y="1170"/>
                    <a:pt x="101" y="1271"/>
                    <a:pt x="1" y="1352"/>
                  </a:cubicBezTo>
                  <a:cubicBezTo>
                    <a:pt x="1" y="1432"/>
                    <a:pt x="101" y="1432"/>
                    <a:pt x="182" y="1432"/>
                  </a:cubicBezTo>
                  <a:lnTo>
                    <a:pt x="343" y="1594"/>
                  </a:lnTo>
                  <a:lnTo>
                    <a:pt x="605" y="1432"/>
                  </a:lnTo>
                  <a:cubicBezTo>
                    <a:pt x="767" y="1432"/>
                    <a:pt x="928" y="1271"/>
                    <a:pt x="928" y="1009"/>
                  </a:cubicBezTo>
                  <a:lnTo>
                    <a:pt x="928" y="162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>
              <a:extLst>
                <a:ext uri="{FF2B5EF4-FFF2-40B4-BE49-F238E27FC236}">
                  <a16:creationId xmlns:a16="http://schemas.microsoft.com/office/drawing/2014/main" id="{5655CAD8-661B-B931-1EE0-59615A8A06C2}"/>
                </a:ext>
              </a:extLst>
            </p:cNvPr>
            <p:cNvSpPr/>
            <p:nvPr/>
          </p:nvSpPr>
          <p:spPr>
            <a:xfrm>
              <a:off x="5686865" y="4058307"/>
              <a:ext cx="28220" cy="44456"/>
            </a:xfrm>
            <a:custGeom>
              <a:avLst/>
              <a:gdLst/>
              <a:ahLst/>
              <a:cxnLst/>
              <a:rect l="l" t="t" r="r" b="b"/>
              <a:pathLst>
                <a:path w="909" h="1432" extrusionOk="0">
                  <a:moveTo>
                    <a:pt x="908" y="0"/>
                  </a:moveTo>
                  <a:lnTo>
                    <a:pt x="1" y="242"/>
                  </a:lnTo>
                  <a:lnTo>
                    <a:pt x="1" y="1089"/>
                  </a:lnTo>
                  <a:cubicBezTo>
                    <a:pt x="1" y="1250"/>
                    <a:pt x="82" y="1351"/>
                    <a:pt x="162" y="1432"/>
                  </a:cubicBezTo>
                  <a:cubicBezTo>
                    <a:pt x="162" y="1432"/>
                    <a:pt x="747" y="1432"/>
                    <a:pt x="828" y="1089"/>
                  </a:cubicBezTo>
                  <a:lnTo>
                    <a:pt x="908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>
              <a:extLst>
                <a:ext uri="{FF2B5EF4-FFF2-40B4-BE49-F238E27FC236}">
                  <a16:creationId xmlns:a16="http://schemas.microsoft.com/office/drawing/2014/main" id="{28CB2BEC-256C-FB51-4AAD-549829883047}"/>
                </a:ext>
              </a:extLst>
            </p:cNvPr>
            <p:cNvSpPr/>
            <p:nvPr/>
          </p:nvSpPr>
          <p:spPr>
            <a:xfrm>
              <a:off x="5691895" y="4063305"/>
              <a:ext cx="28810" cy="44456"/>
            </a:xfrm>
            <a:custGeom>
              <a:avLst/>
              <a:gdLst/>
              <a:ahLst/>
              <a:cxnLst/>
              <a:rect l="l" t="t" r="r" b="b"/>
              <a:pathLst>
                <a:path w="928" h="1432" extrusionOk="0">
                  <a:moveTo>
                    <a:pt x="242" y="1"/>
                  </a:moveTo>
                  <a:lnTo>
                    <a:pt x="242" y="928"/>
                  </a:lnTo>
                  <a:cubicBezTo>
                    <a:pt x="242" y="1089"/>
                    <a:pt x="162" y="1190"/>
                    <a:pt x="0" y="1271"/>
                  </a:cubicBezTo>
                  <a:cubicBezTo>
                    <a:pt x="81" y="1351"/>
                    <a:pt x="81" y="1351"/>
                    <a:pt x="162" y="1351"/>
                  </a:cubicBezTo>
                  <a:lnTo>
                    <a:pt x="343" y="1432"/>
                  </a:lnTo>
                  <a:lnTo>
                    <a:pt x="585" y="1351"/>
                  </a:lnTo>
                  <a:cubicBezTo>
                    <a:pt x="746" y="1351"/>
                    <a:pt x="928" y="1190"/>
                    <a:pt x="928" y="928"/>
                  </a:cubicBezTo>
                  <a:lnTo>
                    <a:pt x="928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>
              <a:extLst>
                <a:ext uri="{FF2B5EF4-FFF2-40B4-BE49-F238E27FC236}">
                  <a16:creationId xmlns:a16="http://schemas.microsoft.com/office/drawing/2014/main" id="{4AECE3B9-CA4F-EDEE-713A-3F4319DC7FF8}"/>
                </a:ext>
              </a:extLst>
            </p:cNvPr>
            <p:cNvSpPr/>
            <p:nvPr/>
          </p:nvSpPr>
          <p:spPr>
            <a:xfrm>
              <a:off x="5665599" y="3928100"/>
              <a:ext cx="36944" cy="23191"/>
            </a:xfrm>
            <a:custGeom>
              <a:avLst/>
              <a:gdLst/>
              <a:ahLst/>
              <a:cxnLst/>
              <a:rect l="l" t="t" r="r" b="b"/>
              <a:pathLst>
                <a:path w="1190" h="747" extrusionOk="0">
                  <a:moveTo>
                    <a:pt x="263" y="1"/>
                  </a:moveTo>
                  <a:cubicBezTo>
                    <a:pt x="81" y="1"/>
                    <a:pt x="0" y="81"/>
                    <a:pt x="0" y="243"/>
                  </a:cubicBezTo>
                  <a:cubicBezTo>
                    <a:pt x="0" y="585"/>
                    <a:pt x="263" y="747"/>
                    <a:pt x="504" y="747"/>
                  </a:cubicBezTo>
                  <a:lnTo>
                    <a:pt x="1190" y="747"/>
                  </a:lnTo>
                  <a:lnTo>
                    <a:pt x="1190" y="404"/>
                  </a:lnTo>
                  <a:cubicBezTo>
                    <a:pt x="1190" y="162"/>
                    <a:pt x="928" y="1"/>
                    <a:pt x="686" y="1"/>
                  </a:cubicBezTo>
                  <a:close/>
                </a:path>
              </a:pathLst>
            </a:custGeom>
            <a:solidFill>
              <a:srgbClr val="FFD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>
              <a:extLst>
                <a:ext uri="{FF2B5EF4-FFF2-40B4-BE49-F238E27FC236}">
                  <a16:creationId xmlns:a16="http://schemas.microsoft.com/office/drawing/2014/main" id="{F0A16C99-8E01-DE2F-1893-840F5ADE9AC2}"/>
                </a:ext>
              </a:extLst>
            </p:cNvPr>
            <p:cNvSpPr/>
            <p:nvPr/>
          </p:nvSpPr>
          <p:spPr>
            <a:xfrm>
              <a:off x="5699408" y="3859893"/>
              <a:ext cx="169630" cy="102045"/>
            </a:xfrm>
            <a:custGeom>
              <a:avLst/>
              <a:gdLst/>
              <a:ahLst/>
              <a:cxnLst/>
              <a:rect l="l" t="t" r="r" b="b"/>
              <a:pathLst>
                <a:path w="5464" h="3287" extrusionOk="0">
                  <a:moveTo>
                    <a:pt x="928" y="0"/>
                  </a:moveTo>
                  <a:cubicBezTo>
                    <a:pt x="686" y="0"/>
                    <a:pt x="504" y="262"/>
                    <a:pt x="424" y="423"/>
                  </a:cubicBezTo>
                  <a:lnTo>
                    <a:pt x="101" y="2944"/>
                  </a:lnTo>
                  <a:lnTo>
                    <a:pt x="0" y="3286"/>
                  </a:lnTo>
                  <a:lnTo>
                    <a:pt x="5464" y="3286"/>
                  </a:lnTo>
                  <a:lnTo>
                    <a:pt x="5464" y="2944"/>
                  </a:lnTo>
                  <a:lnTo>
                    <a:pt x="5041" y="423"/>
                  </a:lnTo>
                  <a:cubicBezTo>
                    <a:pt x="5041" y="262"/>
                    <a:pt x="4799" y="0"/>
                    <a:pt x="4537" y="0"/>
                  </a:cubicBezTo>
                  <a:close/>
                </a:path>
              </a:pathLst>
            </a:custGeom>
            <a:solidFill>
              <a:srgbClr val="FFD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>
              <a:extLst>
                <a:ext uri="{FF2B5EF4-FFF2-40B4-BE49-F238E27FC236}">
                  <a16:creationId xmlns:a16="http://schemas.microsoft.com/office/drawing/2014/main" id="{5F55D5E9-BCE3-B1C0-04C3-8037A01DA897}"/>
                </a:ext>
              </a:extLst>
            </p:cNvPr>
            <p:cNvSpPr/>
            <p:nvPr/>
          </p:nvSpPr>
          <p:spPr>
            <a:xfrm>
              <a:off x="5835234" y="3859893"/>
              <a:ext cx="51969" cy="102045"/>
            </a:xfrm>
            <a:custGeom>
              <a:avLst/>
              <a:gdLst/>
              <a:ahLst/>
              <a:cxnLst/>
              <a:rect l="l" t="t" r="r" b="b"/>
              <a:pathLst>
                <a:path w="1674" h="3287" extrusionOk="0">
                  <a:moveTo>
                    <a:pt x="0" y="0"/>
                  </a:moveTo>
                  <a:cubicBezTo>
                    <a:pt x="262" y="0"/>
                    <a:pt x="424" y="262"/>
                    <a:pt x="424" y="423"/>
                  </a:cubicBezTo>
                  <a:lnTo>
                    <a:pt x="847" y="2944"/>
                  </a:lnTo>
                  <a:lnTo>
                    <a:pt x="928" y="3286"/>
                  </a:lnTo>
                  <a:lnTo>
                    <a:pt x="1674" y="3286"/>
                  </a:lnTo>
                  <a:lnTo>
                    <a:pt x="1593" y="2944"/>
                  </a:lnTo>
                  <a:lnTo>
                    <a:pt x="1170" y="423"/>
                  </a:lnTo>
                  <a:cubicBezTo>
                    <a:pt x="1170" y="262"/>
                    <a:pt x="1008" y="0"/>
                    <a:pt x="766" y="0"/>
                  </a:cubicBezTo>
                  <a:close/>
                </a:path>
              </a:pathLst>
            </a:custGeom>
            <a:solidFill>
              <a:srgbClr val="FFC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>
              <a:extLst>
                <a:ext uri="{FF2B5EF4-FFF2-40B4-BE49-F238E27FC236}">
                  <a16:creationId xmlns:a16="http://schemas.microsoft.com/office/drawing/2014/main" id="{FF2FEE5C-8FC7-98BA-29E2-6D13BC6D3019}"/>
                </a:ext>
              </a:extLst>
            </p:cNvPr>
            <p:cNvSpPr/>
            <p:nvPr/>
          </p:nvSpPr>
          <p:spPr>
            <a:xfrm>
              <a:off x="5723189" y="3883674"/>
              <a:ext cx="138337" cy="80748"/>
            </a:xfrm>
            <a:custGeom>
              <a:avLst/>
              <a:gdLst/>
              <a:ahLst/>
              <a:cxnLst/>
              <a:rect l="l" t="t" r="r" b="b"/>
              <a:pathLst>
                <a:path w="4456" h="2601" extrusionOk="0">
                  <a:moveTo>
                    <a:pt x="504" y="0"/>
                  </a:moveTo>
                  <a:cubicBezTo>
                    <a:pt x="424" y="0"/>
                    <a:pt x="343" y="81"/>
                    <a:pt x="343" y="81"/>
                  </a:cubicBezTo>
                  <a:lnTo>
                    <a:pt x="0" y="2178"/>
                  </a:lnTo>
                  <a:lnTo>
                    <a:pt x="2016" y="2601"/>
                  </a:lnTo>
                  <a:lnTo>
                    <a:pt x="4456" y="2178"/>
                  </a:lnTo>
                  <a:lnTo>
                    <a:pt x="4113" y="81"/>
                  </a:lnTo>
                  <a:cubicBezTo>
                    <a:pt x="4113" y="81"/>
                    <a:pt x="4113" y="0"/>
                    <a:pt x="4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>
              <a:extLst>
                <a:ext uri="{FF2B5EF4-FFF2-40B4-BE49-F238E27FC236}">
                  <a16:creationId xmlns:a16="http://schemas.microsoft.com/office/drawing/2014/main" id="{B5A3EA6C-9417-8A6B-590F-425707C4CC5A}"/>
                </a:ext>
              </a:extLst>
            </p:cNvPr>
            <p:cNvSpPr/>
            <p:nvPr/>
          </p:nvSpPr>
          <p:spPr>
            <a:xfrm>
              <a:off x="5668114" y="3951261"/>
              <a:ext cx="229733" cy="98940"/>
            </a:xfrm>
            <a:custGeom>
              <a:avLst/>
              <a:gdLst/>
              <a:ahLst/>
              <a:cxnLst/>
              <a:rect l="l" t="t" r="r" b="b"/>
              <a:pathLst>
                <a:path w="7400" h="3187" extrusionOk="0">
                  <a:moveTo>
                    <a:pt x="1109" y="1"/>
                  </a:moveTo>
                  <a:cubicBezTo>
                    <a:pt x="1008" y="1"/>
                    <a:pt x="847" y="81"/>
                    <a:pt x="847" y="162"/>
                  </a:cubicBezTo>
                  <a:lnTo>
                    <a:pt x="504" y="505"/>
                  </a:lnTo>
                  <a:cubicBezTo>
                    <a:pt x="182" y="847"/>
                    <a:pt x="0" y="1271"/>
                    <a:pt x="0" y="1674"/>
                  </a:cubicBezTo>
                  <a:lnTo>
                    <a:pt x="0" y="2864"/>
                  </a:lnTo>
                  <a:lnTo>
                    <a:pt x="7399" y="3186"/>
                  </a:lnTo>
                  <a:lnTo>
                    <a:pt x="7399" y="1674"/>
                  </a:lnTo>
                  <a:cubicBezTo>
                    <a:pt x="7399" y="1271"/>
                    <a:pt x="7238" y="847"/>
                    <a:pt x="6895" y="505"/>
                  </a:cubicBezTo>
                  <a:lnTo>
                    <a:pt x="6553" y="162"/>
                  </a:lnTo>
                  <a:cubicBezTo>
                    <a:pt x="6553" y="81"/>
                    <a:pt x="6391" y="1"/>
                    <a:pt x="6311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>
              <a:extLst>
                <a:ext uri="{FF2B5EF4-FFF2-40B4-BE49-F238E27FC236}">
                  <a16:creationId xmlns:a16="http://schemas.microsoft.com/office/drawing/2014/main" id="{1D1AF4F3-9B6A-1243-A498-980485DD6910}"/>
                </a:ext>
              </a:extLst>
            </p:cNvPr>
            <p:cNvSpPr/>
            <p:nvPr/>
          </p:nvSpPr>
          <p:spPr>
            <a:xfrm>
              <a:off x="5861530" y="3951261"/>
              <a:ext cx="56968" cy="98940"/>
            </a:xfrm>
            <a:custGeom>
              <a:avLst/>
              <a:gdLst/>
              <a:ahLst/>
              <a:cxnLst/>
              <a:rect l="l" t="t" r="r" b="b"/>
              <a:pathLst>
                <a:path w="1835" h="3187" extrusionOk="0">
                  <a:moveTo>
                    <a:pt x="0" y="1"/>
                  </a:moveTo>
                  <a:cubicBezTo>
                    <a:pt x="161" y="1"/>
                    <a:pt x="242" y="81"/>
                    <a:pt x="323" y="162"/>
                  </a:cubicBezTo>
                  <a:lnTo>
                    <a:pt x="665" y="505"/>
                  </a:lnTo>
                  <a:cubicBezTo>
                    <a:pt x="927" y="847"/>
                    <a:pt x="1169" y="1271"/>
                    <a:pt x="1169" y="1674"/>
                  </a:cubicBezTo>
                  <a:lnTo>
                    <a:pt x="1169" y="3186"/>
                  </a:lnTo>
                  <a:lnTo>
                    <a:pt x="1835" y="2864"/>
                  </a:lnTo>
                  <a:lnTo>
                    <a:pt x="1835" y="1674"/>
                  </a:lnTo>
                  <a:cubicBezTo>
                    <a:pt x="1835" y="1271"/>
                    <a:pt x="1673" y="847"/>
                    <a:pt x="1331" y="505"/>
                  </a:cubicBezTo>
                  <a:lnTo>
                    <a:pt x="1008" y="162"/>
                  </a:lnTo>
                  <a:cubicBezTo>
                    <a:pt x="927" y="81"/>
                    <a:pt x="827" y="1"/>
                    <a:pt x="746" y="1"/>
                  </a:cubicBezTo>
                  <a:close/>
                </a:path>
              </a:pathLst>
            </a:custGeom>
            <a:solidFill>
              <a:srgbClr val="FFD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>
              <a:extLst>
                <a:ext uri="{FF2B5EF4-FFF2-40B4-BE49-F238E27FC236}">
                  <a16:creationId xmlns:a16="http://schemas.microsoft.com/office/drawing/2014/main" id="{E36401BF-1C1E-61D5-5C06-5AB89159EECB}"/>
                </a:ext>
              </a:extLst>
            </p:cNvPr>
            <p:cNvSpPr/>
            <p:nvPr/>
          </p:nvSpPr>
          <p:spPr>
            <a:xfrm>
              <a:off x="5850881" y="3977557"/>
              <a:ext cx="33808" cy="36323"/>
            </a:xfrm>
            <a:custGeom>
              <a:avLst/>
              <a:gdLst/>
              <a:ahLst/>
              <a:cxnLst/>
              <a:rect l="l" t="t" r="r" b="b"/>
              <a:pathLst>
                <a:path w="1089" h="1170" extrusionOk="0">
                  <a:moveTo>
                    <a:pt x="504" y="0"/>
                  </a:moveTo>
                  <a:cubicBezTo>
                    <a:pt x="262" y="0"/>
                    <a:pt x="0" y="242"/>
                    <a:pt x="0" y="585"/>
                  </a:cubicBezTo>
                  <a:cubicBezTo>
                    <a:pt x="0" y="928"/>
                    <a:pt x="262" y="1170"/>
                    <a:pt x="504" y="1170"/>
                  </a:cubicBezTo>
                  <a:cubicBezTo>
                    <a:pt x="847" y="1170"/>
                    <a:pt x="1089" y="928"/>
                    <a:pt x="1089" y="585"/>
                  </a:cubicBezTo>
                  <a:cubicBezTo>
                    <a:pt x="1089" y="242"/>
                    <a:pt x="847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>
              <a:extLst>
                <a:ext uri="{FF2B5EF4-FFF2-40B4-BE49-F238E27FC236}">
                  <a16:creationId xmlns:a16="http://schemas.microsoft.com/office/drawing/2014/main" id="{239131D7-CAAA-EF8C-C92C-45CF53269DE9}"/>
                </a:ext>
              </a:extLst>
            </p:cNvPr>
            <p:cNvSpPr/>
            <p:nvPr/>
          </p:nvSpPr>
          <p:spPr>
            <a:xfrm>
              <a:off x="5702513" y="3977557"/>
              <a:ext cx="33839" cy="36323"/>
            </a:xfrm>
            <a:custGeom>
              <a:avLst/>
              <a:gdLst/>
              <a:ahLst/>
              <a:cxnLst/>
              <a:rect l="l" t="t" r="r" b="b"/>
              <a:pathLst>
                <a:path w="1090" h="1170" extrusionOk="0">
                  <a:moveTo>
                    <a:pt x="505" y="0"/>
                  </a:moveTo>
                  <a:cubicBezTo>
                    <a:pt x="243" y="0"/>
                    <a:pt x="1" y="242"/>
                    <a:pt x="1" y="585"/>
                  </a:cubicBezTo>
                  <a:cubicBezTo>
                    <a:pt x="1" y="928"/>
                    <a:pt x="243" y="1170"/>
                    <a:pt x="505" y="1170"/>
                  </a:cubicBezTo>
                  <a:cubicBezTo>
                    <a:pt x="828" y="1170"/>
                    <a:pt x="1090" y="928"/>
                    <a:pt x="1090" y="585"/>
                  </a:cubicBezTo>
                  <a:cubicBezTo>
                    <a:pt x="1090" y="242"/>
                    <a:pt x="828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>
              <a:extLst>
                <a:ext uri="{FF2B5EF4-FFF2-40B4-BE49-F238E27FC236}">
                  <a16:creationId xmlns:a16="http://schemas.microsoft.com/office/drawing/2014/main" id="{06BECFB6-B446-AAD5-D32C-7E63ACE63A02}"/>
                </a:ext>
              </a:extLst>
            </p:cNvPr>
            <p:cNvSpPr/>
            <p:nvPr/>
          </p:nvSpPr>
          <p:spPr>
            <a:xfrm>
              <a:off x="5655571" y="4040145"/>
              <a:ext cx="255407" cy="25705"/>
            </a:xfrm>
            <a:custGeom>
              <a:avLst/>
              <a:gdLst/>
              <a:ahLst/>
              <a:cxnLst/>
              <a:rect l="l" t="t" r="r" b="b"/>
              <a:pathLst>
                <a:path w="8227" h="828" extrusionOk="0">
                  <a:moveTo>
                    <a:pt x="243" y="1"/>
                  </a:moveTo>
                  <a:cubicBezTo>
                    <a:pt x="81" y="1"/>
                    <a:pt x="1" y="81"/>
                    <a:pt x="1" y="242"/>
                  </a:cubicBezTo>
                  <a:lnTo>
                    <a:pt x="1" y="585"/>
                  </a:lnTo>
                  <a:cubicBezTo>
                    <a:pt x="1" y="747"/>
                    <a:pt x="81" y="827"/>
                    <a:pt x="243" y="827"/>
                  </a:cubicBezTo>
                  <a:lnTo>
                    <a:pt x="7965" y="827"/>
                  </a:lnTo>
                  <a:cubicBezTo>
                    <a:pt x="8146" y="827"/>
                    <a:pt x="8227" y="747"/>
                    <a:pt x="8227" y="585"/>
                  </a:cubicBezTo>
                  <a:lnTo>
                    <a:pt x="8227" y="242"/>
                  </a:lnTo>
                  <a:cubicBezTo>
                    <a:pt x="8227" y="81"/>
                    <a:pt x="8146" y="1"/>
                    <a:pt x="7965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>
              <a:extLst>
                <a:ext uri="{FF2B5EF4-FFF2-40B4-BE49-F238E27FC236}">
                  <a16:creationId xmlns:a16="http://schemas.microsoft.com/office/drawing/2014/main" id="{C39500D9-B3A0-2864-6B13-A2139C1C7AC8}"/>
                </a:ext>
              </a:extLst>
            </p:cNvPr>
            <p:cNvSpPr/>
            <p:nvPr/>
          </p:nvSpPr>
          <p:spPr>
            <a:xfrm>
              <a:off x="5900337" y="4040145"/>
              <a:ext cx="31324" cy="25705"/>
            </a:xfrm>
            <a:custGeom>
              <a:avLst/>
              <a:gdLst/>
              <a:ahLst/>
              <a:cxnLst/>
              <a:rect l="l" t="t" r="r" b="b"/>
              <a:pathLst>
                <a:path w="1009" h="828" extrusionOk="0">
                  <a:moveTo>
                    <a:pt x="0" y="1"/>
                  </a:moveTo>
                  <a:cubicBezTo>
                    <a:pt x="81" y="1"/>
                    <a:pt x="262" y="81"/>
                    <a:pt x="262" y="242"/>
                  </a:cubicBezTo>
                  <a:lnTo>
                    <a:pt x="262" y="585"/>
                  </a:lnTo>
                  <a:cubicBezTo>
                    <a:pt x="262" y="747"/>
                    <a:pt x="81" y="827"/>
                    <a:pt x="0" y="827"/>
                  </a:cubicBezTo>
                  <a:lnTo>
                    <a:pt x="766" y="827"/>
                  </a:lnTo>
                  <a:cubicBezTo>
                    <a:pt x="847" y="827"/>
                    <a:pt x="1008" y="747"/>
                    <a:pt x="1008" y="585"/>
                  </a:cubicBezTo>
                  <a:lnTo>
                    <a:pt x="1008" y="242"/>
                  </a:lnTo>
                  <a:cubicBezTo>
                    <a:pt x="1008" y="81"/>
                    <a:pt x="847" y="1"/>
                    <a:pt x="766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>
              <a:extLst>
                <a:ext uri="{FF2B5EF4-FFF2-40B4-BE49-F238E27FC236}">
                  <a16:creationId xmlns:a16="http://schemas.microsoft.com/office/drawing/2014/main" id="{D5A2450C-7839-ADDA-FD6B-6D698F539084}"/>
                </a:ext>
              </a:extLst>
            </p:cNvPr>
            <p:cNvSpPr/>
            <p:nvPr/>
          </p:nvSpPr>
          <p:spPr>
            <a:xfrm>
              <a:off x="5759482" y="3977557"/>
              <a:ext cx="68268" cy="36323"/>
            </a:xfrm>
            <a:custGeom>
              <a:avLst/>
              <a:gdLst/>
              <a:ahLst/>
              <a:cxnLst/>
              <a:rect l="l" t="t" r="r" b="b"/>
              <a:pathLst>
                <a:path w="2199" h="1170" extrusionOk="0">
                  <a:moveTo>
                    <a:pt x="263" y="0"/>
                  </a:moveTo>
                  <a:cubicBezTo>
                    <a:pt x="81" y="0"/>
                    <a:pt x="1" y="162"/>
                    <a:pt x="1" y="242"/>
                  </a:cubicBezTo>
                  <a:lnTo>
                    <a:pt x="1" y="928"/>
                  </a:lnTo>
                  <a:cubicBezTo>
                    <a:pt x="1" y="1008"/>
                    <a:pt x="81" y="1170"/>
                    <a:pt x="263" y="1170"/>
                  </a:cubicBezTo>
                  <a:lnTo>
                    <a:pt x="505" y="1170"/>
                  </a:lnTo>
                  <a:lnTo>
                    <a:pt x="767" y="1008"/>
                  </a:lnTo>
                  <a:lnTo>
                    <a:pt x="928" y="1170"/>
                  </a:lnTo>
                  <a:lnTo>
                    <a:pt x="1271" y="1170"/>
                  </a:lnTo>
                  <a:lnTo>
                    <a:pt x="1432" y="1008"/>
                  </a:lnTo>
                  <a:lnTo>
                    <a:pt x="1593" y="1170"/>
                  </a:lnTo>
                  <a:lnTo>
                    <a:pt x="1936" y="1170"/>
                  </a:lnTo>
                  <a:cubicBezTo>
                    <a:pt x="2097" y="1170"/>
                    <a:pt x="2198" y="1008"/>
                    <a:pt x="2198" y="928"/>
                  </a:cubicBezTo>
                  <a:lnTo>
                    <a:pt x="2198" y="242"/>
                  </a:lnTo>
                  <a:cubicBezTo>
                    <a:pt x="2198" y="162"/>
                    <a:pt x="2097" y="0"/>
                    <a:pt x="1936" y="0"/>
                  </a:cubicBezTo>
                  <a:lnTo>
                    <a:pt x="1593" y="0"/>
                  </a:lnTo>
                  <a:lnTo>
                    <a:pt x="1513" y="162"/>
                  </a:lnTo>
                  <a:lnTo>
                    <a:pt x="1271" y="0"/>
                  </a:lnTo>
                  <a:lnTo>
                    <a:pt x="928" y="0"/>
                  </a:lnTo>
                  <a:lnTo>
                    <a:pt x="767" y="162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>
              <a:extLst>
                <a:ext uri="{FF2B5EF4-FFF2-40B4-BE49-F238E27FC236}">
                  <a16:creationId xmlns:a16="http://schemas.microsoft.com/office/drawing/2014/main" id="{06B66D96-24DA-6A22-E4E8-7F9656204A3C}"/>
                </a:ext>
              </a:extLst>
            </p:cNvPr>
            <p:cNvSpPr/>
            <p:nvPr/>
          </p:nvSpPr>
          <p:spPr>
            <a:xfrm>
              <a:off x="5798910" y="3977557"/>
              <a:ext cx="10059" cy="36323"/>
            </a:xfrm>
            <a:custGeom>
              <a:avLst/>
              <a:gdLst/>
              <a:ahLst/>
              <a:cxnLst/>
              <a:rect l="l" t="t" r="r" b="b"/>
              <a:pathLst>
                <a:path w="324" h="1170" extrusionOk="0">
                  <a:moveTo>
                    <a:pt x="1" y="0"/>
                  </a:moveTo>
                  <a:lnTo>
                    <a:pt x="1" y="1170"/>
                  </a:lnTo>
                  <a:lnTo>
                    <a:pt x="323" y="1170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>
              <a:extLst>
                <a:ext uri="{FF2B5EF4-FFF2-40B4-BE49-F238E27FC236}">
                  <a16:creationId xmlns:a16="http://schemas.microsoft.com/office/drawing/2014/main" id="{97AF950C-C28A-9F75-B909-A9A90CC710DA}"/>
                </a:ext>
              </a:extLst>
            </p:cNvPr>
            <p:cNvSpPr/>
            <p:nvPr/>
          </p:nvSpPr>
          <p:spPr>
            <a:xfrm>
              <a:off x="5775129" y="3977557"/>
              <a:ext cx="13194" cy="36323"/>
            </a:xfrm>
            <a:custGeom>
              <a:avLst/>
              <a:gdLst/>
              <a:ahLst/>
              <a:cxnLst/>
              <a:rect l="l" t="t" r="r" b="b"/>
              <a:pathLst>
                <a:path w="425" h="1170" extrusionOk="0">
                  <a:moveTo>
                    <a:pt x="1" y="0"/>
                  </a:moveTo>
                  <a:lnTo>
                    <a:pt x="1" y="1170"/>
                  </a:lnTo>
                  <a:lnTo>
                    <a:pt x="424" y="117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>
              <a:extLst>
                <a:ext uri="{FF2B5EF4-FFF2-40B4-BE49-F238E27FC236}">
                  <a16:creationId xmlns:a16="http://schemas.microsoft.com/office/drawing/2014/main" id="{0DDBA9FD-9DBA-1E5A-4112-E263289C0F70}"/>
                </a:ext>
              </a:extLst>
            </p:cNvPr>
            <p:cNvSpPr/>
            <p:nvPr/>
          </p:nvSpPr>
          <p:spPr>
            <a:xfrm>
              <a:off x="5884659" y="3928100"/>
              <a:ext cx="36975" cy="23191"/>
            </a:xfrm>
            <a:custGeom>
              <a:avLst/>
              <a:gdLst/>
              <a:ahLst/>
              <a:cxnLst/>
              <a:rect l="l" t="t" r="r" b="b"/>
              <a:pathLst>
                <a:path w="1191" h="747" extrusionOk="0">
                  <a:moveTo>
                    <a:pt x="505" y="1"/>
                  </a:moveTo>
                  <a:cubicBezTo>
                    <a:pt x="182" y="1"/>
                    <a:pt x="1" y="162"/>
                    <a:pt x="1" y="404"/>
                  </a:cubicBezTo>
                  <a:lnTo>
                    <a:pt x="1" y="747"/>
                  </a:lnTo>
                  <a:lnTo>
                    <a:pt x="686" y="747"/>
                  </a:lnTo>
                  <a:cubicBezTo>
                    <a:pt x="928" y="747"/>
                    <a:pt x="1191" y="585"/>
                    <a:pt x="1191" y="243"/>
                  </a:cubicBezTo>
                  <a:cubicBezTo>
                    <a:pt x="1191" y="81"/>
                    <a:pt x="1009" y="1"/>
                    <a:pt x="928" y="1"/>
                  </a:cubicBezTo>
                  <a:close/>
                </a:path>
              </a:pathLst>
            </a:custGeom>
            <a:solidFill>
              <a:srgbClr val="FFC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>
              <a:extLst>
                <a:ext uri="{FF2B5EF4-FFF2-40B4-BE49-F238E27FC236}">
                  <a16:creationId xmlns:a16="http://schemas.microsoft.com/office/drawing/2014/main" id="{8736C26A-68DE-7261-8EAD-4FFF1B498A75}"/>
                </a:ext>
              </a:extLst>
            </p:cNvPr>
            <p:cNvSpPr/>
            <p:nvPr/>
          </p:nvSpPr>
          <p:spPr>
            <a:xfrm>
              <a:off x="5644954" y="4105248"/>
              <a:ext cx="273537" cy="88913"/>
            </a:xfrm>
            <a:custGeom>
              <a:avLst/>
              <a:gdLst/>
              <a:ahLst/>
              <a:cxnLst/>
              <a:rect l="l" t="t" r="r" b="b"/>
              <a:pathLst>
                <a:path w="8811" h="2864" extrusionOk="0">
                  <a:moveTo>
                    <a:pt x="928" y="0"/>
                  </a:moveTo>
                  <a:cubicBezTo>
                    <a:pt x="665" y="0"/>
                    <a:pt x="423" y="162"/>
                    <a:pt x="423" y="343"/>
                  </a:cubicBezTo>
                  <a:lnTo>
                    <a:pt x="0" y="2178"/>
                  </a:lnTo>
                  <a:lnTo>
                    <a:pt x="4698" y="2863"/>
                  </a:lnTo>
                  <a:lnTo>
                    <a:pt x="8811" y="2178"/>
                  </a:lnTo>
                  <a:lnTo>
                    <a:pt x="8488" y="343"/>
                  </a:lnTo>
                  <a:cubicBezTo>
                    <a:pt x="8407" y="162"/>
                    <a:pt x="8226" y="0"/>
                    <a:pt x="7984" y="0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>
              <a:extLst>
                <a:ext uri="{FF2B5EF4-FFF2-40B4-BE49-F238E27FC236}">
                  <a16:creationId xmlns:a16="http://schemas.microsoft.com/office/drawing/2014/main" id="{EA583824-4BC0-0BE4-8A18-0E441B2D61BB}"/>
                </a:ext>
              </a:extLst>
            </p:cNvPr>
            <p:cNvSpPr/>
            <p:nvPr/>
          </p:nvSpPr>
          <p:spPr>
            <a:xfrm>
              <a:off x="5890309" y="4105248"/>
              <a:ext cx="51969" cy="78264"/>
            </a:xfrm>
            <a:custGeom>
              <a:avLst/>
              <a:gdLst/>
              <a:ahLst/>
              <a:cxnLst/>
              <a:rect l="l" t="t" r="r" b="b"/>
              <a:pathLst>
                <a:path w="1674" h="2521" extrusionOk="0">
                  <a:moveTo>
                    <a:pt x="0" y="0"/>
                  </a:moveTo>
                  <a:cubicBezTo>
                    <a:pt x="242" y="0"/>
                    <a:pt x="404" y="162"/>
                    <a:pt x="504" y="343"/>
                  </a:cubicBezTo>
                  <a:lnTo>
                    <a:pt x="908" y="2178"/>
                  </a:lnTo>
                  <a:lnTo>
                    <a:pt x="1331" y="2521"/>
                  </a:lnTo>
                  <a:lnTo>
                    <a:pt x="1674" y="2178"/>
                  </a:lnTo>
                  <a:lnTo>
                    <a:pt x="1250" y="343"/>
                  </a:lnTo>
                  <a:cubicBezTo>
                    <a:pt x="1170" y="162"/>
                    <a:pt x="1009" y="0"/>
                    <a:pt x="746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>
              <a:extLst>
                <a:ext uri="{FF2B5EF4-FFF2-40B4-BE49-F238E27FC236}">
                  <a16:creationId xmlns:a16="http://schemas.microsoft.com/office/drawing/2014/main" id="{1878EFC2-8D4D-D2DE-1CCA-98168275908D}"/>
                </a:ext>
              </a:extLst>
            </p:cNvPr>
            <p:cNvSpPr/>
            <p:nvPr/>
          </p:nvSpPr>
          <p:spPr>
            <a:xfrm>
              <a:off x="5629306" y="4172835"/>
              <a:ext cx="304831" cy="33839"/>
            </a:xfrm>
            <a:custGeom>
              <a:avLst/>
              <a:gdLst/>
              <a:ahLst/>
              <a:cxnLst/>
              <a:rect l="l" t="t" r="r" b="b"/>
              <a:pathLst>
                <a:path w="9819" h="1090" extrusionOk="0">
                  <a:moveTo>
                    <a:pt x="242" y="1"/>
                  </a:moveTo>
                  <a:cubicBezTo>
                    <a:pt x="161" y="1"/>
                    <a:pt x="0" y="182"/>
                    <a:pt x="0" y="263"/>
                  </a:cubicBezTo>
                  <a:lnTo>
                    <a:pt x="0" y="848"/>
                  </a:lnTo>
                  <a:cubicBezTo>
                    <a:pt x="0" y="1009"/>
                    <a:pt x="161" y="1090"/>
                    <a:pt x="242" y="1090"/>
                  </a:cubicBezTo>
                  <a:lnTo>
                    <a:pt x="3528" y="1090"/>
                  </a:lnTo>
                  <a:lnTo>
                    <a:pt x="5121" y="848"/>
                  </a:lnTo>
                  <a:lnTo>
                    <a:pt x="6976" y="1090"/>
                  </a:lnTo>
                  <a:lnTo>
                    <a:pt x="9577" y="1090"/>
                  </a:lnTo>
                  <a:cubicBezTo>
                    <a:pt x="9738" y="1090"/>
                    <a:pt x="9819" y="1009"/>
                    <a:pt x="9819" y="848"/>
                  </a:cubicBezTo>
                  <a:lnTo>
                    <a:pt x="9819" y="263"/>
                  </a:lnTo>
                  <a:cubicBezTo>
                    <a:pt x="9819" y="182"/>
                    <a:pt x="9738" y="1"/>
                    <a:pt x="9577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>
              <a:extLst>
                <a:ext uri="{FF2B5EF4-FFF2-40B4-BE49-F238E27FC236}">
                  <a16:creationId xmlns:a16="http://schemas.microsoft.com/office/drawing/2014/main" id="{E7D52758-90CB-438A-9E67-2C4E9AF6BFB6}"/>
                </a:ext>
              </a:extLst>
            </p:cNvPr>
            <p:cNvSpPr/>
            <p:nvPr/>
          </p:nvSpPr>
          <p:spPr>
            <a:xfrm>
              <a:off x="5926602" y="4172835"/>
              <a:ext cx="28841" cy="33839"/>
            </a:xfrm>
            <a:custGeom>
              <a:avLst/>
              <a:gdLst/>
              <a:ahLst/>
              <a:cxnLst/>
              <a:rect l="l" t="t" r="r" b="b"/>
              <a:pathLst>
                <a:path w="929" h="1090" extrusionOk="0">
                  <a:moveTo>
                    <a:pt x="1" y="1"/>
                  </a:moveTo>
                  <a:cubicBezTo>
                    <a:pt x="81" y="1"/>
                    <a:pt x="243" y="182"/>
                    <a:pt x="243" y="263"/>
                  </a:cubicBezTo>
                  <a:lnTo>
                    <a:pt x="243" y="848"/>
                  </a:lnTo>
                  <a:cubicBezTo>
                    <a:pt x="243" y="1009"/>
                    <a:pt x="81" y="1090"/>
                    <a:pt x="1" y="1090"/>
                  </a:cubicBezTo>
                  <a:lnTo>
                    <a:pt x="666" y="1090"/>
                  </a:lnTo>
                  <a:cubicBezTo>
                    <a:pt x="848" y="1090"/>
                    <a:pt x="928" y="1009"/>
                    <a:pt x="928" y="848"/>
                  </a:cubicBezTo>
                  <a:lnTo>
                    <a:pt x="928" y="263"/>
                  </a:lnTo>
                  <a:cubicBezTo>
                    <a:pt x="928" y="182"/>
                    <a:pt x="848" y="1"/>
                    <a:pt x="747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>
              <a:extLst>
                <a:ext uri="{FF2B5EF4-FFF2-40B4-BE49-F238E27FC236}">
                  <a16:creationId xmlns:a16="http://schemas.microsoft.com/office/drawing/2014/main" id="{BF84BFE8-06F8-CB8C-3CB4-86F832BF0F2B}"/>
                </a:ext>
              </a:extLst>
            </p:cNvPr>
            <p:cNvSpPr/>
            <p:nvPr/>
          </p:nvSpPr>
          <p:spPr>
            <a:xfrm>
              <a:off x="5738836" y="4178485"/>
              <a:ext cx="143366" cy="28189"/>
            </a:xfrm>
            <a:custGeom>
              <a:avLst/>
              <a:gdLst/>
              <a:ahLst/>
              <a:cxnLst/>
              <a:rect l="l" t="t" r="r" b="b"/>
              <a:pathLst>
                <a:path w="4618" h="908" extrusionOk="0">
                  <a:moveTo>
                    <a:pt x="4275" y="0"/>
                  </a:moveTo>
                  <a:lnTo>
                    <a:pt x="0" y="242"/>
                  </a:lnTo>
                  <a:lnTo>
                    <a:pt x="0" y="908"/>
                  </a:lnTo>
                  <a:lnTo>
                    <a:pt x="4033" y="908"/>
                  </a:lnTo>
                  <a:lnTo>
                    <a:pt x="4617" y="585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>
              <a:extLst>
                <a:ext uri="{FF2B5EF4-FFF2-40B4-BE49-F238E27FC236}">
                  <a16:creationId xmlns:a16="http://schemas.microsoft.com/office/drawing/2014/main" id="{7FDE486F-3ED6-A727-3403-8E6FCD28E374}"/>
                </a:ext>
              </a:extLst>
            </p:cNvPr>
            <p:cNvSpPr/>
            <p:nvPr/>
          </p:nvSpPr>
          <p:spPr>
            <a:xfrm>
              <a:off x="5720674" y="4125894"/>
              <a:ext cx="122721" cy="60134"/>
            </a:xfrm>
            <a:custGeom>
              <a:avLst/>
              <a:gdLst/>
              <a:ahLst/>
              <a:cxnLst/>
              <a:rect l="l" t="t" r="r" b="b"/>
              <a:pathLst>
                <a:path w="3953" h="1937" extrusionOk="0">
                  <a:moveTo>
                    <a:pt x="243" y="1"/>
                  </a:moveTo>
                  <a:cubicBezTo>
                    <a:pt x="162" y="1"/>
                    <a:pt x="1" y="182"/>
                    <a:pt x="1" y="263"/>
                  </a:cubicBezTo>
                  <a:lnTo>
                    <a:pt x="1" y="1694"/>
                  </a:lnTo>
                  <a:cubicBezTo>
                    <a:pt x="1" y="1775"/>
                    <a:pt x="162" y="1936"/>
                    <a:pt x="243" y="1936"/>
                  </a:cubicBezTo>
                  <a:lnTo>
                    <a:pt x="3771" y="1936"/>
                  </a:lnTo>
                  <a:cubicBezTo>
                    <a:pt x="3852" y="1936"/>
                    <a:pt x="3952" y="1775"/>
                    <a:pt x="3952" y="1694"/>
                  </a:cubicBezTo>
                  <a:lnTo>
                    <a:pt x="3952" y="263"/>
                  </a:lnTo>
                  <a:cubicBezTo>
                    <a:pt x="3952" y="182"/>
                    <a:pt x="3852" y="1"/>
                    <a:pt x="3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>
              <a:extLst>
                <a:ext uri="{FF2B5EF4-FFF2-40B4-BE49-F238E27FC236}">
                  <a16:creationId xmlns:a16="http://schemas.microsoft.com/office/drawing/2014/main" id="{B8A5EFDB-867B-361B-CB41-55D8869BE1F6}"/>
                </a:ext>
              </a:extLst>
            </p:cNvPr>
            <p:cNvSpPr/>
            <p:nvPr/>
          </p:nvSpPr>
          <p:spPr>
            <a:xfrm>
              <a:off x="5749485" y="4149675"/>
              <a:ext cx="88261" cy="10059"/>
            </a:xfrm>
            <a:custGeom>
              <a:avLst/>
              <a:gdLst/>
              <a:ahLst/>
              <a:cxnLst/>
              <a:rect l="l" t="t" r="r" b="b"/>
              <a:pathLst>
                <a:path w="2843" h="324" extrusionOk="0">
                  <a:moveTo>
                    <a:pt x="161" y="1"/>
                  </a:moveTo>
                  <a:cubicBezTo>
                    <a:pt x="81" y="1"/>
                    <a:pt x="0" y="81"/>
                    <a:pt x="0" y="243"/>
                  </a:cubicBezTo>
                  <a:cubicBezTo>
                    <a:pt x="0" y="323"/>
                    <a:pt x="81" y="323"/>
                    <a:pt x="161" y="323"/>
                  </a:cubicBezTo>
                  <a:lnTo>
                    <a:pt x="2601" y="323"/>
                  </a:lnTo>
                  <a:cubicBezTo>
                    <a:pt x="2762" y="323"/>
                    <a:pt x="2843" y="243"/>
                    <a:pt x="2843" y="162"/>
                  </a:cubicBezTo>
                  <a:cubicBezTo>
                    <a:pt x="2762" y="81"/>
                    <a:pt x="2682" y="1"/>
                    <a:pt x="2601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>
              <a:extLst>
                <a:ext uri="{FF2B5EF4-FFF2-40B4-BE49-F238E27FC236}">
                  <a16:creationId xmlns:a16="http://schemas.microsoft.com/office/drawing/2014/main" id="{D5D0FF8A-A9B5-11D8-512C-A95219E829CA}"/>
                </a:ext>
              </a:extLst>
            </p:cNvPr>
            <p:cNvSpPr/>
            <p:nvPr/>
          </p:nvSpPr>
          <p:spPr>
            <a:xfrm>
              <a:off x="5902821" y="3857999"/>
              <a:ext cx="46971" cy="46350"/>
            </a:xfrm>
            <a:custGeom>
              <a:avLst/>
              <a:gdLst/>
              <a:ahLst/>
              <a:cxnLst/>
              <a:rect l="l" t="t" r="r" b="b"/>
              <a:pathLst>
                <a:path w="1513" h="1493" extrusionOk="0">
                  <a:moveTo>
                    <a:pt x="726" y="1"/>
                  </a:moveTo>
                  <a:cubicBezTo>
                    <a:pt x="706" y="1"/>
                    <a:pt x="686" y="21"/>
                    <a:pt x="686" y="61"/>
                  </a:cubicBezTo>
                  <a:lnTo>
                    <a:pt x="606" y="323"/>
                  </a:lnTo>
                  <a:cubicBezTo>
                    <a:pt x="505" y="484"/>
                    <a:pt x="424" y="565"/>
                    <a:pt x="263" y="646"/>
                  </a:cubicBezTo>
                  <a:lnTo>
                    <a:pt x="1" y="747"/>
                  </a:lnTo>
                  <a:lnTo>
                    <a:pt x="1" y="827"/>
                  </a:lnTo>
                  <a:lnTo>
                    <a:pt x="263" y="908"/>
                  </a:lnTo>
                  <a:cubicBezTo>
                    <a:pt x="424" y="988"/>
                    <a:pt x="505" y="1069"/>
                    <a:pt x="606" y="1251"/>
                  </a:cubicBezTo>
                  <a:lnTo>
                    <a:pt x="686" y="1492"/>
                  </a:lnTo>
                  <a:lnTo>
                    <a:pt x="767" y="1492"/>
                  </a:lnTo>
                  <a:lnTo>
                    <a:pt x="847" y="1251"/>
                  </a:lnTo>
                  <a:cubicBezTo>
                    <a:pt x="928" y="1069"/>
                    <a:pt x="1009" y="988"/>
                    <a:pt x="1190" y="908"/>
                  </a:cubicBezTo>
                  <a:lnTo>
                    <a:pt x="1432" y="827"/>
                  </a:lnTo>
                  <a:cubicBezTo>
                    <a:pt x="1513" y="827"/>
                    <a:pt x="1513" y="747"/>
                    <a:pt x="1432" y="747"/>
                  </a:cubicBezTo>
                  <a:lnTo>
                    <a:pt x="1190" y="646"/>
                  </a:lnTo>
                  <a:cubicBezTo>
                    <a:pt x="1009" y="565"/>
                    <a:pt x="928" y="484"/>
                    <a:pt x="847" y="323"/>
                  </a:cubicBezTo>
                  <a:lnTo>
                    <a:pt x="767" y="61"/>
                  </a:lnTo>
                  <a:cubicBezTo>
                    <a:pt x="767" y="21"/>
                    <a:pt x="747" y="1"/>
                    <a:pt x="726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>
              <a:extLst>
                <a:ext uri="{FF2B5EF4-FFF2-40B4-BE49-F238E27FC236}">
                  <a16:creationId xmlns:a16="http://schemas.microsoft.com/office/drawing/2014/main" id="{BFF1E0F6-CE7A-694A-B077-189EA206A270}"/>
                </a:ext>
              </a:extLst>
            </p:cNvPr>
            <p:cNvSpPr/>
            <p:nvPr/>
          </p:nvSpPr>
          <p:spPr>
            <a:xfrm>
              <a:off x="5817072" y="3789760"/>
              <a:ext cx="62618" cy="60134"/>
            </a:xfrm>
            <a:custGeom>
              <a:avLst/>
              <a:gdLst/>
              <a:ahLst/>
              <a:cxnLst/>
              <a:rect l="l" t="t" r="r" b="b"/>
              <a:pathLst>
                <a:path w="2017" h="1937" extrusionOk="0">
                  <a:moveTo>
                    <a:pt x="1009" y="1"/>
                  </a:moveTo>
                  <a:lnTo>
                    <a:pt x="928" y="82"/>
                  </a:lnTo>
                  <a:cubicBezTo>
                    <a:pt x="928" y="505"/>
                    <a:pt x="585" y="828"/>
                    <a:pt x="162" y="928"/>
                  </a:cubicBezTo>
                  <a:lnTo>
                    <a:pt x="1" y="928"/>
                  </a:lnTo>
                  <a:lnTo>
                    <a:pt x="1" y="1009"/>
                  </a:lnTo>
                  <a:lnTo>
                    <a:pt x="162" y="1009"/>
                  </a:lnTo>
                  <a:cubicBezTo>
                    <a:pt x="585" y="1090"/>
                    <a:pt x="928" y="1432"/>
                    <a:pt x="928" y="1836"/>
                  </a:cubicBezTo>
                  <a:lnTo>
                    <a:pt x="1009" y="1936"/>
                  </a:lnTo>
                  <a:lnTo>
                    <a:pt x="1009" y="1836"/>
                  </a:lnTo>
                  <a:cubicBezTo>
                    <a:pt x="1089" y="1432"/>
                    <a:pt x="1432" y="1090"/>
                    <a:pt x="1855" y="1009"/>
                  </a:cubicBezTo>
                  <a:lnTo>
                    <a:pt x="2017" y="1009"/>
                  </a:lnTo>
                  <a:lnTo>
                    <a:pt x="2017" y="928"/>
                  </a:lnTo>
                  <a:lnTo>
                    <a:pt x="1855" y="928"/>
                  </a:lnTo>
                  <a:cubicBezTo>
                    <a:pt x="1432" y="828"/>
                    <a:pt x="1089" y="505"/>
                    <a:pt x="1009" y="82"/>
                  </a:cubicBezTo>
                  <a:lnTo>
                    <a:pt x="1009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>
              <a:extLst>
                <a:ext uri="{FF2B5EF4-FFF2-40B4-BE49-F238E27FC236}">
                  <a16:creationId xmlns:a16="http://schemas.microsoft.com/office/drawing/2014/main" id="{7775616A-0353-1998-65CC-E3F3E797FA9B}"/>
                </a:ext>
              </a:extLst>
            </p:cNvPr>
            <p:cNvSpPr/>
            <p:nvPr/>
          </p:nvSpPr>
          <p:spPr>
            <a:xfrm>
              <a:off x="5705027" y="3789760"/>
              <a:ext cx="62618" cy="60134"/>
            </a:xfrm>
            <a:custGeom>
              <a:avLst/>
              <a:gdLst/>
              <a:ahLst/>
              <a:cxnLst/>
              <a:rect l="l" t="t" r="r" b="b"/>
              <a:pathLst>
                <a:path w="2017" h="1937" extrusionOk="0">
                  <a:moveTo>
                    <a:pt x="1009" y="1"/>
                  </a:moveTo>
                  <a:lnTo>
                    <a:pt x="928" y="82"/>
                  </a:lnTo>
                  <a:cubicBezTo>
                    <a:pt x="928" y="505"/>
                    <a:pt x="585" y="828"/>
                    <a:pt x="162" y="928"/>
                  </a:cubicBezTo>
                  <a:lnTo>
                    <a:pt x="1" y="928"/>
                  </a:lnTo>
                  <a:lnTo>
                    <a:pt x="1" y="1009"/>
                  </a:lnTo>
                  <a:lnTo>
                    <a:pt x="162" y="1009"/>
                  </a:lnTo>
                  <a:cubicBezTo>
                    <a:pt x="585" y="1090"/>
                    <a:pt x="928" y="1432"/>
                    <a:pt x="928" y="1836"/>
                  </a:cubicBezTo>
                  <a:lnTo>
                    <a:pt x="1009" y="1936"/>
                  </a:lnTo>
                  <a:lnTo>
                    <a:pt x="1009" y="1836"/>
                  </a:lnTo>
                  <a:cubicBezTo>
                    <a:pt x="1089" y="1432"/>
                    <a:pt x="1432" y="1090"/>
                    <a:pt x="1835" y="1009"/>
                  </a:cubicBezTo>
                  <a:lnTo>
                    <a:pt x="2017" y="1009"/>
                  </a:lnTo>
                  <a:lnTo>
                    <a:pt x="2017" y="928"/>
                  </a:lnTo>
                  <a:lnTo>
                    <a:pt x="1835" y="928"/>
                  </a:lnTo>
                  <a:cubicBezTo>
                    <a:pt x="1432" y="828"/>
                    <a:pt x="1089" y="505"/>
                    <a:pt x="1009" y="82"/>
                  </a:cubicBezTo>
                  <a:lnTo>
                    <a:pt x="1009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>
              <a:extLst>
                <a:ext uri="{FF2B5EF4-FFF2-40B4-BE49-F238E27FC236}">
                  <a16:creationId xmlns:a16="http://schemas.microsoft.com/office/drawing/2014/main" id="{A4BE7B1C-7D82-FA65-D11E-77AE13DFA929}"/>
                </a:ext>
              </a:extLst>
            </p:cNvPr>
            <p:cNvSpPr/>
            <p:nvPr/>
          </p:nvSpPr>
          <p:spPr>
            <a:xfrm>
              <a:off x="5636820" y="3857999"/>
              <a:ext cx="46971" cy="46350"/>
            </a:xfrm>
            <a:custGeom>
              <a:avLst/>
              <a:gdLst/>
              <a:ahLst/>
              <a:cxnLst/>
              <a:rect l="l" t="t" r="r" b="b"/>
              <a:pathLst>
                <a:path w="1513" h="1493" extrusionOk="0">
                  <a:moveTo>
                    <a:pt x="776" y="1"/>
                  </a:moveTo>
                  <a:cubicBezTo>
                    <a:pt x="766" y="1"/>
                    <a:pt x="766" y="21"/>
                    <a:pt x="766" y="61"/>
                  </a:cubicBezTo>
                  <a:lnTo>
                    <a:pt x="605" y="323"/>
                  </a:lnTo>
                  <a:cubicBezTo>
                    <a:pt x="605" y="484"/>
                    <a:pt x="423" y="565"/>
                    <a:pt x="262" y="646"/>
                  </a:cubicBezTo>
                  <a:lnTo>
                    <a:pt x="101" y="747"/>
                  </a:lnTo>
                  <a:cubicBezTo>
                    <a:pt x="0" y="747"/>
                    <a:pt x="0" y="827"/>
                    <a:pt x="101" y="827"/>
                  </a:cubicBezTo>
                  <a:lnTo>
                    <a:pt x="262" y="908"/>
                  </a:lnTo>
                  <a:cubicBezTo>
                    <a:pt x="423" y="988"/>
                    <a:pt x="605" y="1069"/>
                    <a:pt x="605" y="1251"/>
                  </a:cubicBezTo>
                  <a:lnTo>
                    <a:pt x="766" y="1492"/>
                  </a:lnTo>
                  <a:lnTo>
                    <a:pt x="847" y="1492"/>
                  </a:lnTo>
                  <a:lnTo>
                    <a:pt x="927" y="1251"/>
                  </a:lnTo>
                  <a:cubicBezTo>
                    <a:pt x="927" y="1069"/>
                    <a:pt x="1109" y="988"/>
                    <a:pt x="1270" y="908"/>
                  </a:cubicBezTo>
                  <a:lnTo>
                    <a:pt x="1512" y="827"/>
                  </a:lnTo>
                  <a:lnTo>
                    <a:pt x="1512" y="747"/>
                  </a:lnTo>
                  <a:lnTo>
                    <a:pt x="1270" y="646"/>
                  </a:lnTo>
                  <a:cubicBezTo>
                    <a:pt x="1109" y="565"/>
                    <a:pt x="927" y="484"/>
                    <a:pt x="927" y="323"/>
                  </a:cubicBezTo>
                  <a:lnTo>
                    <a:pt x="847" y="61"/>
                  </a:lnTo>
                  <a:cubicBezTo>
                    <a:pt x="806" y="21"/>
                    <a:pt x="786" y="1"/>
                    <a:pt x="776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714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>
          <a:extLst>
            <a:ext uri="{FF2B5EF4-FFF2-40B4-BE49-F238E27FC236}">
              <a16:creationId xmlns:a16="http://schemas.microsoft.com/office/drawing/2014/main" id="{6911E37C-F937-3AA3-11CA-E443E8554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4">
            <a:extLst>
              <a:ext uri="{FF2B5EF4-FFF2-40B4-BE49-F238E27FC236}">
                <a16:creationId xmlns:a16="http://schemas.microsoft.com/office/drawing/2014/main" id="{FE176398-8B22-D943-9425-6E7F95EFF21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49988" y="2792214"/>
            <a:ext cx="3051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Mazda 3</a:t>
            </a:r>
            <a:endParaRPr sz="2400" dirty="0"/>
          </a:p>
        </p:txBody>
      </p:sp>
      <p:sp>
        <p:nvSpPr>
          <p:cNvPr id="804" name="Google Shape;804;p34">
            <a:extLst>
              <a:ext uri="{FF2B5EF4-FFF2-40B4-BE49-F238E27FC236}">
                <a16:creationId xmlns:a16="http://schemas.microsoft.com/office/drawing/2014/main" id="{2E630BCD-F664-F35D-6697-8509B8AAFF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7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Hip</a:t>
            </a:r>
            <a:r>
              <a:rPr lang="en" sz="3200" b="1" dirty="0"/>
              <a:t>ó</a:t>
            </a:r>
            <a:r>
              <a:rPr lang="en" sz="3200" dirty="0"/>
              <a:t>tesis</a:t>
            </a:r>
            <a:endParaRPr sz="3200" dirty="0"/>
          </a:p>
        </p:txBody>
      </p:sp>
      <p:sp>
        <p:nvSpPr>
          <p:cNvPr id="805" name="Google Shape;805;p34">
            <a:extLst>
              <a:ext uri="{FF2B5EF4-FFF2-40B4-BE49-F238E27FC236}">
                <a16:creationId xmlns:a16="http://schemas.microsoft.com/office/drawing/2014/main" id="{E0099934-D058-B922-7209-1388757B35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49988" y="3127616"/>
            <a:ext cx="30519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El coche ideal debido a su diseño atractivo, calidad, economía de combustible y tecnología avanzada.</a:t>
            </a:r>
            <a:endParaRPr sz="1600" dirty="0"/>
          </a:p>
        </p:txBody>
      </p:sp>
      <p:sp>
        <p:nvSpPr>
          <p:cNvPr id="806" name="Google Shape;806;p34">
            <a:extLst>
              <a:ext uri="{FF2B5EF4-FFF2-40B4-BE49-F238E27FC236}">
                <a16:creationId xmlns:a16="http://schemas.microsoft.com/office/drawing/2014/main" id="{04BE7D7D-548F-BF21-FD85-46B0E19787F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42100" y="3127615"/>
            <a:ext cx="30540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Mazda como la marca con mayor cantidad de ventas.</a:t>
            </a:r>
            <a:endParaRPr sz="1600" dirty="0"/>
          </a:p>
        </p:txBody>
      </p:sp>
      <p:sp>
        <p:nvSpPr>
          <p:cNvPr id="807" name="Google Shape;807;p34">
            <a:extLst>
              <a:ext uri="{FF2B5EF4-FFF2-40B4-BE49-F238E27FC236}">
                <a16:creationId xmlns:a16="http://schemas.microsoft.com/office/drawing/2014/main" id="{9695FE1B-690D-4849-B473-2B8BFA6FC15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42112" y="2792205"/>
            <a:ext cx="3054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Mazda</a:t>
            </a:r>
            <a:endParaRPr sz="24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EE1EC1D-66FD-1C15-C5CA-94C005C81C6A}"/>
              </a:ext>
            </a:extLst>
          </p:cNvPr>
          <p:cNvGrpSpPr>
            <a:grpSpLocks noChangeAspect="1"/>
          </p:cNvGrpSpPr>
          <p:nvPr/>
        </p:nvGrpSpPr>
        <p:grpSpPr>
          <a:xfrm>
            <a:off x="2429100" y="1544513"/>
            <a:ext cx="1080000" cy="1080000"/>
            <a:chOff x="2648412" y="1996115"/>
            <a:chExt cx="641400" cy="641400"/>
          </a:xfrm>
        </p:grpSpPr>
        <p:sp>
          <p:nvSpPr>
            <p:cNvPr id="808" name="Google Shape;808;p34">
              <a:extLst>
                <a:ext uri="{FF2B5EF4-FFF2-40B4-BE49-F238E27FC236}">
                  <a16:creationId xmlns:a16="http://schemas.microsoft.com/office/drawing/2014/main" id="{C69E6238-E982-1230-0661-4C686A2A0BAD}"/>
                </a:ext>
              </a:extLst>
            </p:cNvPr>
            <p:cNvSpPr/>
            <p:nvPr/>
          </p:nvSpPr>
          <p:spPr>
            <a:xfrm>
              <a:off x="2648412" y="1996115"/>
              <a:ext cx="641400" cy="641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dist="104775" dir="276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6" name="Picture 2" descr="Mazda Logo, Automotive Emblem, Brand Symbol PNG Photo">
              <a:extLst>
                <a:ext uri="{FF2B5EF4-FFF2-40B4-BE49-F238E27FC236}">
                  <a16:creationId xmlns:a16="http://schemas.microsoft.com/office/drawing/2014/main" id="{6D8DDA26-9050-BB8F-AA22-29ED37B29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437" y="2135944"/>
              <a:ext cx="473326" cy="37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07F44464-87F1-CA58-FFAD-B5F8EC80F5CB}"/>
              </a:ext>
            </a:extLst>
          </p:cNvPr>
          <p:cNvGrpSpPr>
            <a:grpSpLocks noChangeAspect="1"/>
          </p:cNvGrpSpPr>
          <p:nvPr/>
        </p:nvGrpSpPr>
        <p:grpSpPr>
          <a:xfrm>
            <a:off x="5635938" y="1547292"/>
            <a:ext cx="1080000" cy="1077221"/>
            <a:chOff x="5724902" y="1751208"/>
            <a:chExt cx="902322" cy="900000"/>
          </a:xfrm>
        </p:grpSpPr>
        <p:sp>
          <p:nvSpPr>
            <p:cNvPr id="809" name="Google Shape;809;p34">
              <a:extLst>
                <a:ext uri="{FF2B5EF4-FFF2-40B4-BE49-F238E27FC236}">
                  <a16:creationId xmlns:a16="http://schemas.microsoft.com/office/drawing/2014/main" id="{6808E496-D012-47D3-B771-EC459A5AC8DC}"/>
                </a:ext>
              </a:extLst>
            </p:cNvPr>
            <p:cNvSpPr/>
            <p:nvPr/>
          </p:nvSpPr>
          <p:spPr>
            <a:xfrm>
              <a:off x="5727224" y="1751208"/>
              <a:ext cx="900000" cy="90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dist="104775" dir="276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0" name="Picture 6" descr="Vision Technology">
              <a:extLst>
                <a:ext uri="{FF2B5EF4-FFF2-40B4-BE49-F238E27FC236}">
                  <a16:creationId xmlns:a16="http://schemas.microsoft.com/office/drawing/2014/main" id="{6CD8F43D-FBE8-1C4F-027D-0A561C0BEB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3" r="22917"/>
            <a:stretch/>
          </p:blipFill>
          <p:spPr bwMode="auto">
            <a:xfrm>
              <a:off x="5724902" y="1829796"/>
              <a:ext cx="900000" cy="761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300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>
          <a:extLst>
            <a:ext uri="{FF2B5EF4-FFF2-40B4-BE49-F238E27FC236}">
              <a16:creationId xmlns:a16="http://schemas.microsoft.com/office/drawing/2014/main" id="{D6B3CE0B-39C0-DEDA-A50E-FA96FBFD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7">
            <a:extLst>
              <a:ext uri="{FF2B5EF4-FFF2-40B4-BE49-F238E27FC236}">
                <a16:creationId xmlns:a16="http://schemas.microsoft.com/office/drawing/2014/main" id="{9077733F-A846-69DE-EE13-41BBB04131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</a:t>
            </a:r>
            <a:r>
              <a:rPr lang="en" b="1" dirty="0"/>
              <a:t>ó</a:t>
            </a:r>
            <a:r>
              <a:rPr lang="en" dirty="0"/>
              <a:t>n de los datos</a:t>
            </a:r>
            <a:endParaRPr dirty="0"/>
          </a:p>
        </p:txBody>
      </p:sp>
      <p:sp>
        <p:nvSpPr>
          <p:cNvPr id="1672" name="Google Shape;1672;p47">
            <a:extLst>
              <a:ext uri="{FF2B5EF4-FFF2-40B4-BE49-F238E27FC236}">
                <a16:creationId xmlns:a16="http://schemas.microsoft.com/office/drawing/2014/main" id="{E95AE509-2D0F-5163-4976-1F034EC9C2C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918274" y="1831614"/>
            <a:ext cx="3125056" cy="2173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sz="1600" dirty="0"/>
              <a:t>Obtuvimos tablas con datos sobre las ventas de autos en México, incluyendo las marcas más vendidas y los modelos más populares. Lo cuál nos permite visualizar tendencias y preferencias del mercado.</a:t>
            </a:r>
            <a:endParaRPr sz="1100" dirty="0"/>
          </a:p>
        </p:txBody>
      </p:sp>
      <p:sp>
        <p:nvSpPr>
          <p:cNvPr id="1677" name="Google Shape;1677;p47">
            <a:extLst>
              <a:ext uri="{FF2B5EF4-FFF2-40B4-BE49-F238E27FC236}">
                <a16:creationId xmlns:a16="http://schemas.microsoft.com/office/drawing/2014/main" id="{FBEBA88A-84A6-B89D-CE0A-3ACC1E982BF4}"/>
              </a:ext>
            </a:extLst>
          </p:cNvPr>
          <p:cNvSpPr/>
          <p:nvPr/>
        </p:nvSpPr>
        <p:spPr>
          <a:xfrm>
            <a:off x="1958122" y="1288549"/>
            <a:ext cx="2102700" cy="210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Nissan</a:t>
            </a:r>
            <a:endParaRPr sz="9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678" name="Google Shape;1678;p47">
            <a:extLst>
              <a:ext uri="{FF2B5EF4-FFF2-40B4-BE49-F238E27FC236}">
                <a16:creationId xmlns:a16="http://schemas.microsoft.com/office/drawing/2014/main" id="{29645A9A-DC2D-1945-F56C-9D016F54F05A}"/>
              </a:ext>
            </a:extLst>
          </p:cNvPr>
          <p:cNvSpPr/>
          <p:nvPr/>
        </p:nvSpPr>
        <p:spPr>
          <a:xfrm>
            <a:off x="1200400" y="2542508"/>
            <a:ext cx="1462800" cy="146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General Motors</a:t>
            </a:r>
            <a:endParaRPr sz="6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679" name="Google Shape;1679;p47">
            <a:extLst>
              <a:ext uri="{FF2B5EF4-FFF2-40B4-BE49-F238E27FC236}">
                <a16:creationId xmlns:a16="http://schemas.microsoft.com/office/drawing/2014/main" id="{49C7A86F-723C-A9D4-9A61-6EFCFB444E56}"/>
              </a:ext>
            </a:extLst>
          </p:cNvPr>
          <p:cNvSpPr/>
          <p:nvPr/>
        </p:nvSpPr>
        <p:spPr>
          <a:xfrm>
            <a:off x="720000" y="3427081"/>
            <a:ext cx="987000" cy="98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Volkswagen</a:t>
            </a:r>
            <a:endParaRPr sz="100" dirty="0">
              <a:solidFill>
                <a:schemeClr val="accent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823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>
          <a:extLst>
            <a:ext uri="{FF2B5EF4-FFF2-40B4-BE49-F238E27FC236}">
              <a16:creationId xmlns:a16="http://schemas.microsoft.com/office/drawing/2014/main" id="{3A1456A6-857C-56EC-4D34-B02D686B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4">
            <a:extLst>
              <a:ext uri="{FF2B5EF4-FFF2-40B4-BE49-F238E27FC236}">
                <a16:creationId xmlns:a16="http://schemas.microsoft.com/office/drawing/2014/main" id="{32183CD0-AB41-A9DC-318F-3B31920B7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Unidades vendidas en 2022 y 2023</a:t>
            </a:r>
            <a:endParaRPr dirty="0"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E8EA4955-B93B-1FA7-6E45-C83C2785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07" y="1247578"/>
            <a:ext cx="6411786" cy="345089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60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>
          <a:extLst>
            <a:ext uri="{FF2B5EF4-FFF2-40B4-BE49-F238E27FC236}">
              <a16:creationId xmlns:a16="http://schemas.microsoft.com/office/drawing/2014/main" id="{71E2E9EF-A9D5-576F-A5C4-7A626871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4">
            <a:extLst>
              <a:ext uri="{FF2B5EF4-FFF2-40B4-BE49-F238E27FC236}">
                <a16:creationId xmlns:a16="http://schemas.microsoft.com/office/drawing/2014/main" id="{A71A2125-32B0-F8A7-D89D-0CDB92895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Unidades vendidas en 2024</a:t>
            </a:r>
            <a:endParaRPr dirty="0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388ACC7D-E3ED-0143-9582-FF99D061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96755"/>
            <a:ext cx="7704000" cy="28760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365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>
          <a:extLst>
            <a:ext uri="{FF2B5EF4-FFF2-40B4-BE49-F238E27FC236}">
              <a16:creationId xmlns:a16="http://schemas.microsoft.com/office/drawing/2014/main" id="{BD806CC7-CDC1-F36D-6B80-CD307CACC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9">
            <a:extLst>
              <a:ext uri="{FF2B5EF4-FFF2-40B4-BE49-F238E27FC236}">
                <a16:creationId xmlns:a16="http://schemas.microsoft.com/office/drawing/2014/main" id="{5CC3799E-BE73-E81D-0BDB-B3A9FEAA7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Suma acumulado 2024</a:t>
            </a:r>
            <a:endParaRPr dirty="0"/>
          </a:p>
        </p:txBody>
      </p:sp>
      <p:sp>
        <p:nvSpPr>
          <p:cNvPr id="1237" name="Google Shape;1237;p39">
            <a:extLst>
              <a:ext uri="{FF2B5EF4-FFF2-40B4-BE49-F238E27FC236}">
                <a16:creationId xmlns:a16="http://schemas.microsoft.com/office/drawing/2014/main" id="{CA708DA5-7AF8-6EBB-7788-BA2EAEBF75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52862" y="3200320"/>
            <a:ext cx="1971137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</a:rPr>
              <a:t>Kia K3 sed</a:t>
            </a:r>
            <a:r>
              <a:rPr lang="en" sz="1800" b="1" dirty="0">
                <a:solidFill>
                  <a:schemeClr val="accent5"/>
                </a:solidFill>
              </a:rPr>
              <a:t>á</a:t>
            </a:r>
            <a:r>
              <a:rPr lang="en" sz="1800" dirty="0">
                <a:solidFill>
                  <a:schemeClr val="accent5"/>
                </a:solidFill>
              </a:rPr>
              <a:t>n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1238" name="Google Shape;1238;p39">
            <a:extLst>
              <a:ext uri="{FF2B5EF4-FFF2-40B4-BE49-F238E27FC236}">
                <a16:creationId xmlns:a16="http://schemas.microsoft.com/office/drawing/2014/main" id="{19BA7FF0-76CA-0160-5A48-A90739F8BE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52862" y="2217391"/>
            <a:ext cx="2081537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Chevrolet aveo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1239" name="Google Shape;1239;p39">
            <a:extLst>
              <a:ext uri="{FF2B5EF4-FFF2-40B4-BE49-F238E27FC236}">
                <a16:creationId xmlns:a16="http://schemas.microsoft.com/office/drawing/2014/main" id="{DF4FD23D-B8CE-67DA-70AE-6241FBA2D9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52862" y="1234463"/>
            <a:ext cx="1864055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Nissan versa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241" name="Google Shape;1241;p39">
            <a:extLst>
              <a:ext uri="{FF2B5EF4-FFF2-40B4-BE49-F238E27FC236}">
                <a16:creationId xmlns:a16="http://schemas.microsoft.com/office/drawing/2014/main" id="{53E19DAD-69B8-0DB3-77E8-0DCFB115B96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452863" y="3556671"/>
            <a:ext cx="16731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Tercer lugar</a:t>
            </a:r>
            <a:endParaRPr dirty="0"/>
          </a:p>
        </p:txBody>
      </p:sp>
      <p:sp>
        <p:nvSpPr>
          <p:cNvPr id="1242" name="Google Shape;1242;p39">
            <a:extLst>
              <a:ext uri="{FF2B5EF4-FFF2-40B4-BE49-F238E27FC236}">
                <a16:creationId xmlns:a16="http://schemas.microsoft.com/office/drawing/2014/main" id="{B3357270-7A7C-8585-8E04-9144C45C6F7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452863" y="2573743"/>
            <a:ext cx="16731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Segundo lugar</a:t>
            </a:r>
            <a:endParaRPr dirty="0"/>
          </a:p>
        </p:txBody>
      </p:sp>
      <p:sp>
        <p:nvSpPr>
          <p:cNvPr id="1243" name="Google Shape;1243;p39">
            <a:extLst>
              <a:ext uri="{FF2B5EF4-FFF2-40B4-BE49-F238E27FC236}">
                <a16:creationId xmlns:a16="http://schemas.microsoft.com/office/drawing/2014/main" id="{2930D8EB-75CA-8A90-6622-C4D0D60E9DE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452862" y="1590814"/>
            <a:ext cx="1791977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 lugar</a:t>
            </a:r>
            <a:endParaRPr dirty="0"/>
          </a:p>
        </p:txBody>
      </p:sp>
      <p:sp>
        <p:nvSpPr>
          <p:cNvPr id="1244" name="Google Shape;1244;p39">
            <a:extLst>
              <a:ext uri="{FF2B5EF4-FFF2-40B4-BE49-F238E27FC236}">
                <a16:creationId xmlns:a16="http://schemas.microsoft.com/office/drawing/2014/main" id="{9E9FABC2-F04B-E1F2-D005-D420EBA386B0}"/>
              </a:ext>
            </a:extLst>
          </p:cNvPr>
          <p:cNvSpPr/>
          <p:nvPr/>
        </p:nvSpPr>
        <p:spPr>
          <a:xfrm>
            <a:off x="5620508" y="123447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9">
            <a:extLst>
              <a:ext uri="{FF2B5EF4-FFF2-40B4-BE49-F238E27FC236}">
                <a16:creationId xmlns:a16="http://schemas.microsoft.com/office/drawing/2014/main" id="{F1DCE92E-CC58-4CC3-3B2B-CFDA316958BB}"/>
              </a:ext>
            </a:extLst>
          </p:cNvPr>
          <p:cNvSpPr/>
          <p:nvPr/>
        </p:nvSpPr>
        <p:spPr>
          <a:xfrm>
            <a:off x="5620508" y="320422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39">
            <a:extLst>
              <a:ext uri="{FF2B5EF4-FFF2-40B4-BE49-F238E27FC236}">
                <a16:creationId xmlns:a16="http://schemas.microsoft.com/office/drawing/2014/main" id="{657D108B-CB53-DE95-F214-6468CEEDA3FA}"/>
              </a:ext>
            </a:extLst>
          </p:cNvPr>
          <p:cNvSpPr/>
          <p:nvPr/>
        </p:nvSpPr>
        <p:spPr>
          <a:xfrm>
            <a:off x="5620508" y="2219338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075ED378-33BD-7DE3-CFAA-616692E5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0" y="1220499"/>
            <a:ext cx="4727112" cy="2715963"/>
          </a:xfrm>
          <a:prstGeom prst="rect">
            <a:avLst/>
          </a:prstGeom>
        </p:spPr>
      </p:pic>
      <p:pic>
        <p:nvPicPr>
          <p:cNvPr id="4098" name="Picture 2" descr="Galería | NISSAN Versa® 2024 | Nissan Puerto Rico">
            <a:extLst>
              <a:ext uri="{FF2B5EF4-FFF2-40B4-BE49-F238E27FC236}">
                <a16:creationId xmlns:a16="http://schemas.microsoft.com/office/drawing/2014/main" id="{E93B2534-5469-F43D-DF7B-D94D5A716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26800" r="32690" b="23984"/>
          <a:stretch/>
        </p:blipFill>
        <p:spPr bwMode="auto">
          <a:xfrm>
            <a:off x="5669063" y="1305974"/>
            <a:ext cx="574504" cy="4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veo Lt 2018 – GM Autos">
            <a:extLst>
              <a:ext uri="{FF2B5EF4-FFF2-40B4-BE49-F238E27FC236}">
                <a16:creationId xmlns:a16="http://schemas.microsoft.com/office/drawing/2014/main" id="{B1C73DF7-29BC-9C61-0623-A6002037E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831" y="2213614"/>
            <a:ext cx="639127" cy="5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enta del auto kia k3 hatchback 2025">
            <a:extLst>
              <a:ext uri="{FF2B5EF4-FFF2-40B4-BE49-F238E27FC236}">
                <a16:creationId xmlns:a16="http://schemas.microsoft.com/office/drawing/2014/main" id="{C335206D-6FC9-8C9F-7505-B52CAEFEB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2073"/>
          <a:stretch/>
        </p:blipFill>
        <p:spPr bwMode="auto">
          <a:xfrm>
            <a:off x="5669063" y="3269547"/>
            <a:ext cx="581907" cy="5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623637"/>
      </p:ext>
    </p:extLst>
  </p:cSld>
  <p:clrMapOvr>
    <a:masterClrMapping/>
  </p:clrMapOvr>
</p:sld>
</file>

<file path=ppt/theme/theme1.xml><?xml version="1.0" encoding="utf-8"?>
<a:theme xmlns:a="http://schemas.openxmlformats.org/drawingml/2006/main" name="Car Dealership Business Plan by Slidesgo">
  <a:themeElements>
    <a:clrScheme name="Simple Light">
      <a:dk1>
        <a:srgbClr val="2A2E3F"/>
      </a:dk1>
      <a:lt1>
        <a:srgbClr val="F9E4D1"/>
      </a:lt1>
      <a:dk2>
        <a:srgbClr val="FACDAE"/>
      </a:dk2>
      <a:lt2>
        <a:srgbClr val="FB9A6E"/>
      </a:lt2>
      <a:accent1>
        <a:srgbClr val="FC5C30"/>
      </a:accent1>
      <a:accent2>
        <a:srgbClr val="C33C13"/>
      </a:accent2>
      <a:accent3>
        <a:srgbClr val="FDB43D"/>
      </a:accent3>
      <a:accent4>
        <a:srgbClr val="E3911C"/>
      </a:accent4>
      <a:accent5>
        <a:srgbClr val="9C570E"/>
      </a:accent5>
      <a:accent6>
        <a:srgbClr val="FFFFFF"/>
      </a:accent6>
      <a:hlink>
        <a:srgbClr val="2A2E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270</Words>
  <Application>Microsoft Office PowerPoint</Application>
  <PresentationFormat>Presentación en pantalla (16:9)</PresentationFormat>
  <Paragraphs>52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Anaheim</vt:lpstr>
      <vt:lpstr>Black Han Sans</vt:lpstr>
      <vt:lpstr>Arial</vt:lpstr>
      <vt:lpstr>Bebas Neue</vt:lpstr>
      <vt:lpstr>Nunito Light</vt:lpstr>
      <vt:lpstr>Open Sans</vt:lpstr>
      <vt:lpstr>Car Dealership Business Plan by Slidesgo</vt:lpstr>
      <vt:lpstr>El auto ideal  Analisis de datos 7°N</vt:lpstr>
      <vt:lpstr>Importancia de identificar el auto ideal</vt:lpstr>
      <vt:lpstr>Criterios que definen al auto ideal</vt:lpstr>
      <vt:lpstr>Hipótesis</vt:lpstr>
      <vt:lpstr>Hipótesis</vt:lpstr>
      <vt:lpstr>Descripción de los datos</vt:lpstr>
      <vt:lpstr>Unidades vendidas en 2022 y 2023</vt:lpstr>
      <vt:lpstr>Unidades vendidas en 2024</vt:lpstr>
      <vt:lpstr>Suma acumulado 2024</vt:lpstr>
      <vt:lpstr>Suma noviembre 2024</vt:lpstr>
      <vt:lpstr>Contraste de hipótesis</vt:lpstr>
      <vt:lpstr>Conclusión del análisis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LUIS FELIPE HERNANDEZ BRISEÑO</cp:lastModifiedBy>
  <cp:revision>2</cp:revision>
  <dcterms:modified xsi:type="dcterms:W3CDTF">2024-12-12T04:08:01Z</dcterms:modified>
</cp:coreProperties>
</file>